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Google Sans" panose="020B0604020202020204" charset="0"/>
      <p:regular r:id="rId13"/>
      <p:bold r:id="rId14"/>
      <p:italic r:id="rId15"/>
      <p:boldItalic r:id="rId16"/>
    </p:embeddedFont>
    <p:embeddedFont>
      <p:font typeface="Google Sans Medium" panose="020B0604020202020204" charset="0"/>
      <p:regular r:id="rId17"/>
      <p:bold r:id="rId18"/>
      <p:italic r:id="rId19"/>
      <p:boldItalic r:id="rId20"/>
    </p:embeddedFont>
    <p:embeddedFont>
      <p:font typeface="Google Sans SemiBold" panose="020B060402020202020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Mono Light" panose="020F0502020204030204" pitchFamily="49"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CD3890-B9E7-4DF5-8272-211DFB369B87}">
  <a:tblStyle styleId="{BACD3890-B9E7-4DF5-8272-211DFB369B8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16" y="-240"/>
      </p:cViewPr>
      <p:guideLst>
        <p:guide orient="horz"/>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2f8be3a5f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2f8be3a5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a:p>
            <a:pPr marL="0" lvl="0" indent="0" algn="l" rtl="0">
              <a:spcBef>
                <a:spcPts val="0"/>
              </a:spcBef>
              <a:spcAft>
                <a:spcPts val="0"/>
              </a:spcAft>
              <a:buNone/>
            </a:pPr>
            <a:r>
              <a:rPr lang="en"/>
              <a:t>Your name </a:t>
            </a:r>
            <a:br>
              <a:rPr lang="en"/>
            </a:br>
            <a:r>
              <a:rPr lang="en"/>
              <a:t>What your are  presenting on: Salama AI</a:t>
            </a:r>
            <a:endParaRPr/>
          </a:p>
          <a:p>
            <a:pPr marL="0" lvl="0" indent="0" algn="l" rtl="0">
              <a:spcBef>
                <a:spcPts val="0"/>
              </a:spcBef>
              <a:spcAft>
                <a:spcPts val="0"/>
              </a:spcAft>
              <a:buNone/>
            </a:pPr>
            <a:r>
              <a:rPr lang="en"/>
              <a:t>The project that’s trying to solve the  3rd SDG Goal</a:t>
            </a:r>
            <a:endParaRPr/>
          </a:p>
          <a:p>
            <a:pPr marL="0" lvl="0" indent="0" algn="l" rtl="0">
              <a:spcBef>
                <a:spcPts val="0"/>
              </a:spcBef>
              <a:spcAft>
                <a:spcPts val="0"/>
              </a:spcAft>
              <a:buNone/>
            </a:pPr>
            <a:r>
              <a:rPr lang="en"/>
              <a:t>Targeting Indicator 3.4.1 AND 3.4.2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ed59188035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ed59188035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f5093e22e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f5093e22e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Economic Burden: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Healthcare Costs:</a:t>
            </a:r>
            <a:r>
              <a:rPr lang="en">
                <a:solidFill>
                  <a:schemeClr val="dk1"/>
                </a:solidFill>
              </a:rPr>
              <a:t> Families face substantial financial strain due to the high cost of medical treatments and long-term care for NCDs and mental health conditions.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Lost Productivity:</a:t>
            </a:r>
            <a:r>
              <a:rPr lang="en">
                <a:solidFill>
                  <a:schemeClr val="dk1"/>
                </a:solidFill>
              </a:rPr>
              <a:t> Illness and premature death reduce workforce productivity, impacting economic growth and development.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Healthcare System Strain:</a:t>
            </a:r>
            <a:r>
              <a:rPr lang="en">
                <a:solidFill>
                  <a:schemeClr val="dk1"/>
                </a:solidFill>
              </a:rPr>
              <a:t> The high demand for treating NCDs and mental health issues overwhelms healthcare systems, leading to reduced quality of care and increased healthcare costs.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f5093e22e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f5093e22e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1200">
                <a:solidFill>
                  <a:schemeClr val="dk1"/>
                </a:solidFill>
                <a:latin typeface="Google Sans Medium"/>
                <a:ea typeface="Google Sans Medium"/>
                <a:cs typeface="Google Sans Medium"/>
                <a:sym typeface="Google Sans Medium"/>
              </a:rPr>
              <a:t>How it’s addressing the issue</a:t>
            </a:r>
            <a:endParaRPr sz="1200">
              <a:solidFill>
                <a:schemeClr val="dk1"/>
              </a:solidFill>
              <a:latin typeface="Google Sans Medium"/>
              <a:ea typeface="Google Sans Medium"/>
              <a:cs typeface="Google Sans Medium"/>
              <a:sym typeface="Google Sans Medium"/>
            </a:endParaRPr>
          </a:p>
          <a:p>
            <a:pPr marL="0" lvl="0" indent="0" algn="l" rtl="0">
              <a:lnSpc>
                <a:spcPct val="115000"/>
              </a:lnSpc>
              <a:spcBef>
                <a:spcPts val="1300"/>
              </a:spcBef>
              <a:spcAft>
                <a:spcPts val="0"/>
              </a:spcAft>
              <a:buNone/>
            </a:pPr>
            <a:r>
              <a:rPr lang="en" sz="1200">
                <a:solidFill>
                  <a:schemeClr val="dk1"/>
                </a:solidFill>
                <a:latin typeface="Google Sans Medium"/>
                <a:ea typeface="Google Sans Medium"/>
                <a:cs typeface="Google Sans Medium"/>
                <a:sym typeface="Google Sans Medium"/>
              </a:rPr>
              <a:t>by offering tools for tracking health metrics, AI-powered risk assessments, image analysis for unhealthy habits, virtual coaching, medication reminders, and streamlined consultations.</a:t>
            </a:r>
            <a:endParaRPr sz="1200">
              <a:solidFill>
                <a:schemeClr val="dk1"/>
              </a:solidFill>
              <a:latin typeface="Google Sans Medium"/>
              <a:ea typeface="Google Sans Medium"/>
              <a:cs typeface="Google Sans Medium"/>
              <a:sym typeface="Google Sans Medium"/>
            </a:endParaRPr>
          </a:p>
          <a:p>
            <a:pPr marL="0" lvl="0" indent="0" algn="l" rtl="0">
              <a:lnSpc>
                <a:spcPct val="115000"/>
              </a:lnSpc>
              <a:spcBef>
                <a:spcPts val="1300"/>
              </a:spcBef>
              <a:spcAft>
                <a:spcPts val="0"/>
              </a:spcAft>
              <a:buNone/>
            </a:pPr>
            <a:endParaRPr sz="1200">
              <a:solidFill>
                <a:schemeClr val="dk1"/>
              </a:solidFill>
              <a:latin typeface="Google Sans Medium"/>
              <a:ea typeface="Google Sans Medium"/>
              <a:cs typeface="Google Sans Medium"/>
              <a:sym typeface="Google Sans Medium"/>
            </a:endParaRPr>
          </a:p>
          <a:p>
            <a:pPr marL="0" lvl="0" indent="0" algn="l" rtl="0">
              <a:lnSpc>
                <a:spcPct val="115000"/>
              </a:lnSpc>
              <a:spcBef>
                <a:spcPts val="1300"/>
              </a:spcBef>
              <a:spcAft>
                <a:spcPts val="0"/>
              </a:spcAft>
              <a:buNone/>
            </a:pPr>
            <a:r>
              <a:rPr lang="en" sz="1200">
                <a:solidFill>
                  <a:schemeClr val="dk1"/>
                </a:solidFill>
                <a:latin typeface="Google Sans Medium"/>
                <a:ea typeface="Google Sans Medium"/>
                <a:cs typeface="Google Sans Medium"/>
                <a:sym typeface="Google Sans Medium"/>
              </a:rPr>
              <a:t>Unique features</a:t>
            </a:r>
            <a:endParaRPr sz="1200">
              <a:solidFill>
                <a:schemeClr val="dk1"/>
              </a:solidFill>
              <a:latin typeface="Google Sans Medium"/>
              <a:ea typeface="Google Sans Medium"/>
              <a:cs typeface="Google Sans Medium"/>
              <a:sym typeface="Google Sans Medium"/>
            </a:endParaRPr>
          </a:p>
          <a:p>
            <a:pPr marL="0" lvl="0" indent="0" algn="l" rtl="0">
              <a:spcBef>
                <a:spcPts val="1300"/>
              </a:spcBef>
              <a:spcAft>
                <a:spcPts val="0"/>
              </a:spcAft>
              <a:buNone/>
            </a:pPr>
            <a:r>
              <a:rPr lang="en" sz="1200">
                <a:solidFill>
                  <a:srgbClr val="4285F4"/>
                </a:solidFill>
                <a:latin typeface="Google Sans SemiBold"/>
                <a:ea typeface="Google Sans SemiBold"/>
                <a:cs typeface="Google Sans SemiBold"/>
                <a:sym typeface="Google Sans SemiBold"/>
              </a:rPr>
              <a:t>1. AI-Powered Risk Assessment</a:t>
            </a:r>
            <a:endParaRPr sz="1200">
              <a:solidFill>
                <a:srgbClr val="4285F4"/>
              </a:solidFill>
              <a:latin typeface="Google Sans SemiBold"/>
              <a:ea typeface="Google Sans SemiBold"/>
              <a:cs typeface="Google Sans SemiBold"/>
              <a:sym typeface="Google Sans SemiBold"/>
            </a:endParaRPr>
          </a:p>
          <a:p>
            <a:pPr marL="0" lvl="0" indent="0" algn="l" rtl="0">
              <a:spcBef>
                <a:spcPts val="0"/>
              </a:spcBef>
              <a:spcAft>
                <a:spcPts val="0"/>
              </a:spcAft>
              <a:buNone/>
            </a:pPr>
            <a:r>
              <a:rPr lang="en" sz="1200">
                <a:solidFill>
                  <a:srgbClr val="4285F4"/>
                </a:solidFill>
                <a:latin typeface="Google Sans SemiBold"/>
                <a:ea typeface="Google Sans SemiBold"/>
                <a:cs typeface="Google Sans SemiBold"/>
                <a:sym typeface="Google Sans SemiBold"/>
              </a:rPr>
              <a:t>2. Virtual Coaching and Therapy:</a:t>
            </a:r>
            <a:endParaRPr sz="1200">
              <a:solidFill>
                <a:srgbClr val="4285F4"/>
              </a:solidFill>
              <a:latin typeface="Google Sans SemiBold"/>
              <a:ea typeface="Google Sans SemiBold"/>
              <a:cs typeface="Google Sans SemiBold"/>
              <a:sym typeface="Google Sans SemiBold"/>
            </a:endParaRPr>
          </a:p>
          <a:p>
            <a:pPr marL="0" lvl="0" indent="0" algn="l" rtl="0">
              <a:spcBef>
                <a:spcPts val="0"/>
              </a:spcBef>
              <a:spcAft>
                <a:spcPts val="0"/>
              </a:spcAft>
              <a:buNone/>
            </a:pPr>
            <a:r>
              <a:rPr lang="en" sz="1300">
                <a:solidFill>
                  <a:srgbClr val="4285F4"/>
                </a:solidFill>
                <a:latin typeface="Google Sans SemiBold"/>
                <a:ea typeface="Google Sans SemiBold"/>
                <a:cs typeface="Google Sans SemiBold"/>
                <a:sym typeface="Google Sans SemiBold"/>
              </a:rPr>
              <a:t>3.Image Analysis for Health Insights:</a:t>
            </a:r>
            <a:endParaRPr sz="1300">
              <a:solidFill>
                <a:srgbClr val="4285F4"/>
              </a:solidFill>
              <a:latin typeface="Google Sans SemiBold"/>
              <a:ea typeface="Google Sans SemiBold"/>
              <a:cs typeface="Google Sans SemiBold"/>
              <a:sym typeface="Google Sans SemiBold"/>
            </a:endParaRPr>
          </a:p>
          <a:p>
            <a:pPr marL="0" lvl="0" indent="0" algn="ctr" rtl="0">
              <a:spcBef>
                <a:spcPts val="0"/>
              </a:spcBef>
              <a:spcAft>
                <a:spcPts val="0"/>
              </a:spcAft>
              <a:buNone/>
            </a:pPr>
            <a:r>
              <a:rPr lang="en" sz="1500">
                <a:solidFill>
                  <a:srgbClr val="4A86E8"/>
                </a:solidFill>
                <a:latin typeface="Google Sans SemiBold"/>
                <a:ea typeface="Google Sans SemiBold"/>
                <a:cs typeface="Google Sans SemiBold"/>
                <a:sym typeface="Google Sans SemiBold"/>
              </a:rPr>
              <a:t>3.Medication </a:t>
            </a:r>
            <a:br>
              <a:rPr lang="en" sz="1500">
                <a:solidFill>
                  <a:srgbClr val="4A86E8"/>
                </a:solidFill>
                <a:latin typeface="Google Sans SemiBold"/>
                <a:ea typeface="Google Sans SemiBold"/>
                <a:cs typeface="Google Sans SemiBold"/>
                <a:sym typeface="Google Sans SemiBold"/>
              </a:rPr>
            </a:br>
            <a:r>
              <a:rPr lang="en" sz="1500">
                <a:solidFill>
                  <a:srgbClr val="4A86E8"/>
                </a:solidFill>
                <a:latin typeface="Google Sans SemiBold"/>
                <a:ea typeface="Google Sans SemiBold"/>
                <a:cs typeface="Google Sans SemiBold"/>
                <a:sym typeface="Google Sans SemiBold"/>
              </a:rPr>
              <a:t>   Reminders:</a:t>
            </a:r>
            <a:endParaRPr sz="1300">
              <a:solidFill>
                <a:srgbClr val="4A86E8"/>
              </a:solidFill>
              <a:latin typeface="Google Sans SemiBold"/>
              <a:ea typeface="Google Sans SemiBold"/>
              <a:cs typeface="Google Sans SemiBold"/>
              <a:sym typeface="Google Sans SemiBold"/>
            </a:endParaRPr>
          </a:p>
          <a:p>
            <a:pPr marL="0" lvl="0" indent="0" algn="l" rtl="0">
              <a:spcBef>
                <a:spcPts val="0"/>
              </a:spcBef>
              <a:spcAft>
                <a:spcPts val="0"/>
              </a:spcAft>
              <a:buNone/>
            </a:pPr>
            <a:endParaRPr sz="1300">
              <a:solidFill>
                <a:srgbClr val="4285F4"/>
              </a:solidFill>
              <a:latin typeface="Google Sans SemiBold"/>
              <a:ea typeface="Google Sans SemiBold"/>
              <a:cs typeface="Google Sans SemiBold"/>
              <a:sym typeface="Google Sans SemiBold"/>
            </a:endParaRPr>
          </a:p>
          <a:p>
            <a:pPr marL="0" lvl="0" indent="0" algn="l" rtl="0">
              <a:spcBef>
                <a:spcPts val="0"/>
              </a:spcBef>
              <a:spcAft>
                <a:spcPts val="0"/>
              </a:spcAft>
              <a:buNone/>
            </a:pPr>
            <a:endParaRPr sz="1200">
              <a:solidFill>
                <a:srgbClr val="4285F4"/>
              </a:solidFill>
              <a:latin typeface="Google Sans SemiBold"/>
              <a:ea typeface="Google Sans SemiBold"/>
              <a:cs typeface="Google Sans SemiBold"/>
              <a:sym typeface="Google Sans SemiBold"/>
            </a:endParaRPr>
          </a:p>
          <a:p>
            <a:pPr marL="0" lvl="0" indent="0" algn="l" rtl="0">
              <a:spcBef>
                <a:spcPts val="0"/>
              </a:spcBef>
              <a:spcAft>
                <a:spcPts val="0"/>
              </a:spcAft>
              <a:buNone/>
            </a:pPr>
            <a:endParaRPr sz="1200">
              <a:solidFill>
                <a:srgbClr val="4285F4"/>
              </a:solidFill>
              <a:latin typeface="Google Sans SemiBold"/>
              <a:ea typeface="Google Sans SemiBold"/>
              <a:cs typeface="Google Sans SemiBold"/>
              <a:sym typeface="Google Sans SemiBold"/>
            </a:endParaRPr>
          </a:p>
          <a:p>
            <a:pPr marL="0" lvl="0" indent="0" algn="l" rtl="0">
              <a:lnSpc>
                <a:spcPct val="115000"/>
              </a:lnSpc>
              <a:spcBef>
                <a:spcPts val="1300"/>
              </a:spcBef>
              <a:spcAft>
                <a:spcPts val="0"/>
              </a:spcAft>
              <a:buClr>
                <a:schemeClr val="dk1"/>
              </a:buClr>
              <a:buSzPts val="1100"/>
              <a:buFont typeface="Arial"/>
              <a:buNone/>
            </a:pPr>
            <a:endParaRPr sz="1200">
              <a:solidFill>
                <a:schemeClr val="dk1"/>
              </a:solidFill>
              <a:latin typeface="Google Sans Medium"/>
              <a:ea typeface="Google Sans Medium"/>
              <a:cs typeface="Google Sans Medium"/>
              <a:sym typeface="Google Sans Medium"/>
            </a:endParaRPr>
          </a:p>
          <a:p>
            <a:pPr marL="0" lvl="0" indent="0" algn="l" rtl="0">
              <a:spcBef>
                <a:spcPts val="13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5093e22e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5093e22e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Google Sans Medium"/>
                <a:ea typeface="Google Sans Medium"/>
                <a:cs typeface="Google Sans Medium"/>
                <a:sym typeface="Google Sans Medium"/>
              </a:rPr>
              <a:t>NCD-related Deaths in Africa:</a:t>
            </a:r>
            <a:endParaRPr>
              <a:solidFill>
                <a:schemeClr val="dk1"/>
              </a:solidFill>
              <a:latin typeface="Google Sans Medium"/>
              <a:ea typeface="Google Sans Medium"/>
              <a:cs typeface="Google Sans Medium"/>
              <a:sym typeface="Google Sans Medium"/>
            </a:endParaRPr>
          </a:p>
          <a:p>
            <a:pPr marL="457200" lvl="0" indent="-298450" algn="l" rtl="0">
              <a:lnSpc>
                <a:spcPct val="115000"/>
              </a:lnSpc>
              <a:spcBef>
                <a:spcPts val="120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37% of deaths in Africa are due to non-communicable diseases (NCDs).</a:t>
            </a:r>
            <a:endParaRPr>
              <a:solidFill>
                <a:schemeClr val="dk1"/>
              </a:solidFill>
              <a:latin typeface="Google Sans Medium"/>
              <a:ea typeface="Google Sans Medium"/>
              <a:cs typeface="Google Sans Medium"/>
              <a:sym typeface="Google Sans Medium"/>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Google Sans Medium"/>
                <a:ea typeface="Google Sans Medium"/>
                <a:cs typeface="Google Sans Medium"/>
                <a:sym typeface="Google Sans Medium"/>
              </a:rPr>
              <a:t>Mental Health Issues in Africa:</a:t>
            </a:r>
            <a:endParaRPr>
              <a:solidFill>
                <a:schemeClr val="dk1"/>
              </a:solidFill>
              <a:latin typeface="Google Sans Medium"/>
              <a:ea typeface="Google Sans Medium"/>
              <a:cs typeface="Google Sans Medium"/>
              <a:sym typeface="Google Sans Medium"/>
            </a:endParaRPr>
          </a:p>
          <a:p>
            <a:pPr marL="457200" lvl="0" indent="-298450" algn="l" rtl="0">
              <a:lnSpc>
                <a:spcPct val="115000"/>
              </a:lnSpc>
              <a:spcBef>
                <a:spcPts val="120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20% of the population is affected by mental health issues.</a:t>
            </a:r>
            <a:endParaRPr>
              <a:solidFill>
                <a:schemeClr val="dk1"/>
              </a:solidFill>
              <a:latin typeface="Google Sans Medium"/>
              <a:ea typeface="Google Sans Medium"/>
              <a:cs typeface="Google Sans Medium"/>
              <a:sym typeface="Google Sans Medium"/>
            </a:endParaRPr>
          </a:p>
          <a:p>
            <a:pPr marL="0" lvl="0" indent="0" algn="l" rtl="0">
              <a:lnSpc>
                <a:spcPct val="115000"/>
              </a:lnSpc>
              <a:spcBef>
                <a:spcPts val="1400"/>
              </a:spcBef>
              <a:spcAft>
                <a:spcPts val="0"/>
              </a:spcAft>
              <a:buNone/>
            </a:pPr>
            <a:r>
              <a:rPr lang="en" sz="1300">
                <a:solidFill>
                  <a:schemeClr val="dk1"/>
                </a:solidFill>
                <a:latin typeface="Google Sans Medium"/>
                <a:ea typeface="Google Sans Medium"/>
                <a:cs typeface="Google Sans Medium"/>
                <a:sym typeface="Google Sans Medium"/>
              </a:rPr>
              <a:t>Economic Segments</a:t>
            </a:r>
            <a:endParaRPr sz="1300">
              <a:solidFill>
                <a:schemeClr val="dk1"/>
              </a:solidFill>
              <a:latin typeface="Google Sans Medium"/>
              <a:ea typeface="Google Sans Medium"/>
              <a:cs typeface="Google Sans Medium"/>
              <a:sym typeface="Google Sans Medium"/>
            </a:endParaRPr>
          </a:p>
          <a:p>
            <a:pPr marL="457200" lvl="0" indent="-298450" algn="l" rtl="0">
              <a:lnSpc>
                <a:spcPct val="115000"/>
              </a:lnSpc>
              <a:spcBef>
                <a:spcPts val="120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Salama AI Target Market Distribution:</a:t>
            </a:r>
            <a:endParaRPr>
              <a:solidFill>
                <a:schemeClr val="dk1"/>
              </a:solidFill>
              <a:latin typeface="Google Sans Medium"/>
              <a:ea typeface="Google Sans Medium"/>
              <a:cs typeface="Google Sans Medium"/>
              <a:sym typeface="Google Sans Medium"/>
            </a:endParaRPr>
          </a:p>
          <a:p>
            <a:pPr marL="914400" lvl="1" indent="-298450" algn="l" rtl="0">
              <a:lnSpc>
                <a:spcPct val="115000"/>
              </a:lnSpc>
              <a:spcBef>
                <a:spcPts val="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Urban Professionals: 25%</a:t>
            </a:r>
            <a:endParaRPr>
              <a:solidFill>
                <a:schemeClr val="dk1"/>
              </a:solidFill>
              <a:latin typeface="Google Sans Medium"/>
              <a:ea typeface="Google Sans Medium"/>
              <a:cs typeface="Google Sans Medium"/>
              <a:sym typeface="Google Sans Medium"/>
            </a:endParaRPr>
          </a:p>
          <a:p>
            <a:pPr marL="914400" lvl="1" indent="-298450" algn="l" rtl="0">
              <a:lnSpc>
                <a:spcPct val="115000"/>
              </a:lnSpc>
              <a:spcBef>
                <a:spcPts val="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Rural Communities: 35%</a:t>
            </a:r>
            <a:endParaRPr>
              <a:solidFill>
                <a:schemeClr val="dk1"/>
              </a:solidFill>
              <a:latin typeface="Google Sans Medium"/>
              <a:ea typeface="Google Sans Medium"/>
              <a:cs typeface="Google Sans Medium"/>
              <a:sym typeface="Google Sans Medium"/>
            </a:endParaRPr>
          </a:p>
          <a:p>
            <a:pPr marL="914400" lvl="1" indent="-298450" algn="l" rtl="0">
              <a:lnSpc>
                <a:spcPct val="115000"/>
              </a:lnSpc>
              <a:spcBef>
                <a:spcPts val="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Low-Income Families: 20%</a:t>
            </a:r>
            <a:endParaRPr>
              <a:solidFill>
                <a:schemeClr val="dk1"/>
              </a:solidFill>
              <a:latin typeface="Google Sans Medium"/>
              <a:ea typeface="Google Sans Medium"/>
              <a:cs typeface="Google Sans Medium"/>
              <a:sym typeface="Google Sans Medium"/>
            </a:endParaRPr>
          </a:p>
          <a:p>
            <a:pPr marL="914400" lvl="1" indent="-298450" algn="l" rtl="0">
              <a:lnSpc>
                <a:spcPct val="115000"/>
              </a:lnSpc>
              <a:spcBef>
                <a:spcPts val="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Health Enthusiasts: 10%</a:t>
            </a:r>
            <a:endParaRPr>
              <a:solidFill>
                <a:schemeClr val="dk1"/>
              </a:solidFill>
              <a:latin typeface="Google Sans Medium"/>
              <a:ea typeface="Google Sans Medium"/>
              <a:cs typeface="Google Sans Medium"/>
              <a:sym typeface="Google Sans Medium"/>
            </a:endParaRPr>
          </a:p>
          <a:p>
            <a:pPr marL="914400" lvl="1" indent="-298450" algn="l" rtl="0">
              <a:lnSpc>
                <a:spcPct val="115000"/>
              </a:lnSpc>
              <a:spcBef>
                <a:spcPts val="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Healthcare Providers: 10%</a:t>
            </a:r>
            <a:endParaRPr>
              <a:solidFill>
                <a:schemeClr val="dk1"/>
              </a:solidFill>
              <a:latin typeface="Google Sans Medium"/>
              <a:ea typeface="Google Sans Medium"/>
              <a:cs typeface="Google Sans Medium"/>
              <a:sym typeface="Google Sans Medium"/>
            </a:endParaRPr>
          </a:p>
          <a:p>
            <a:pPr marL="0" lvl="0" indent="0" algn="l" rtl="0">
              <a:lnSpc>
                <a:spcPct val="115000"/>
              </a:lnSpc>
              <a:spcBef>
                <a:spcPts val="1400"/>
              </a:spcBef>
              <a:spcAft>
                <a:spcPts val="0"/>
              </a:spcAft>
              <a:buNone/>
            </a:pPr>
            <a:r>
              <a:rPr lang="en" sz="1300">
                <a:solidFill>
                  <a:schemeClr val="dk1"/>
                </a:solidFill>
                <a:latin typeface="Google Sans Medium"/>
                <a:ea typeface="Google Sans Medium"/>
                <a:cs typeface="Google Sans Medium"/>
                <a:sym typeface="Google Sans Medium"/>
              </a:rPr>
              <a:t>Combined Overview</a:t>
            </a:r>
            <a:endParaRPr sz="1300">
              <a:solidFill>
                <a:schemeClr val="dk1"/>
              </a:solidFill>
              <a:latin typeface="Google Sans Medium"/>
              <a:ea typeface="Google Sans Medium"/>
              <a:cs typeface="Google Sans Medium"/>
              <a:sym typeface="Google Sans Medium"/>
            </a:endParaRPr>
          </a:p>
          <a:p>
            <a:pPr marL="457200" lvl="0" indent="-298450" algn="l" rtl="0">
              <a:lnSpc>
                <a:spcPct val="115000"/>
              </a:lnSpc>
              <a:spcBef>
                <a:spcPts val="120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Population Scope Bar Chart:</a:t>
            </a:r>
            <a:endParaRPr>
              <a:solidFill>
                <a:schemeClr val="dk1"/>
              </a:solidFill>
              <a:latin typeface="Google Sans Medium"/>
              <a:ea typeface="Google Sans Medium"/>
              <a:cs typeface="Google Sans Medium"/>
              <a:sym typeface="Google Sans Medium"/>
            </a:endParaRPr>
          </a:p>
          <a:p>
            <a:pPr marL="914400" lvl="1" indent="-298450" algn="l" rtl="0">
              <a:lnSpc>
                <a:spcPct val="115000"/>
              </a:lnSpc>
              <a:spcBef>
                <a:spcPts val="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Total Population (billions): 1.4</a:t>
            </a:r>
            <a:endParaRPr>
              <a:solidFill>
                <a:schemeClr val="dk1"/>
              </a:solidFill>
              <a:latin typeface="Google Sans Medium"/>
              <a:ea typeface="Google Sans Medium"/>
              <a:cs typeface="Google Sans Medium"/>
              <a:sym typeface="Google Sans Medium"/>
            </a:endParaRPr>
          </a:p>
          <a:p>
            <a:pPr marL="914400" lvl="1" indent="-298450" algn="l" rtl="0">
              <a:lnSpc>
                <a:spcPct val="115000"/>
              </a:lnSpc>
              <a:spcBef>
                <a:spcPts val="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NCD-related Deaths: 37%</a:t>
            </a:r>
            <a:endParaRPr>
              <a:solidFill>
                <a:schemeClr val="dk1"/>
              </a:solidFill>
              <a:latin typeface="Google Sans Medium"/>
              <a:ea typeface="Google Sans Medium"/>
              <a:cs typeface="Google Sans Medium"/>
              <a:sym typeface="Google Sans Medium"/>
            </a:endParaRPr>
          </a:p>
          <a:p>
            <a:pPr marL="914400" lvl="1" indent="-298450" algn="l" rtl="0">
              <a:lnSpc>
                <a:spcPct val="115000"/>
              </a:lnSpc>
              <a:spcBef>
                <a:spcPts val="0"/>
              </a:spcBef>
              <a:spcAft>
                <a:spcPts val="0"/>
              </a:spcAft>
              <a:buClr>
                <a:schemeClr val="dk1"/>
              </a:buClr>
              <a:buSzPts val="1100"/>
              <a:buFont typeface="Google Sans Medium"/>
              <a:buChar char="○"/>
            </a:pPr>
            <a:r>
              <a:rPr lang="en">
                <a:solidFill>
                  <a:schemeClr val="dk1"/>
                </a:solidFill>
                <a:latin typeface="Google Sans Medium"/>
                <a:ea typeface="Google Sans Medium"/>
                <a:cs typeface="Google Sans Medium"/>
                <a:sym typeface="Google Sans Medium"/>
              </a:rPr>
              <a:t>Mental Health Issues: 20%</a:t>
            </a:r>
            <a:endParaRPr>
              <a:solidFill>
                <a:schemeClr val="dk1"/>
              </a:solidFill>
              <a:latin typeface="Google Sans Medium"/>
              <a:ea typeface="Google Sans Medium"/>
              <a:cs typeface="Google Sans Medium"/>
              <a:sym typeface="Google Sans Medium"/>
            </a:endParaRPr>
          </a:p>
          <a:p>
            <a:pPr marL="0" lvl="0" indent="0" algn="l" rtl="0">
              <a:lnSpc>
                <a:spcPct val="115000"/>
              </a:lnSpc>
              <a:spcBef>
                <a:spcPts val="1200"/>
              </a:spcBef>
              <a:spcAft>
                <a:spcPts val="0"/>
              </a:spcAft>
              <a:buNone/>
            </a:pPr>
            <a:endParaRPr>
              <a:solidFill>
                <a:schemeClr val="dk1"/>
              </a:solidFill>
              <a:latin typeface="Google Sans Medium"/>
              <a:ea typeface="Google Sans Medium"/>
              <a:cs typeface="Google Sans Medium"/>
              <a:sym typeface="Google Sans Medium"/>
            </a:endParaRPr>
          </a:p>
          <a:p>
            <a:pPr marL="0" lvl="0" indent="0" algn="l" rtl="0">
              <a:spcBef>
                <a:spcPts val="1200"/>
              </a:spcBef>
              <a:spcAft>
                <a:spcPts val="0"/>
              </a:spcAft>
              <a:buNone/>
            </a:pPr>
            <a:endParaRPr>
              <a:latin typeface="Google Sans Medium"/>
              <a:ea typeface="Google Sans Medium"/>
              <a:cs typeface="Google Sans Medium"/>
              <a:sym typeface="Google Sans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f5065c875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f5065c875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5093e22e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5093e22e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n" sz="1300">
                <a:solidFill>
                  <a:schemeClr val="dk1"/>
                </a:solidFill>
                <a:latin typeface="Google Sans Medium"/>
                <a:ea typeface="Google Sans Medium"/>
                <a:cs typeface="Google Sans Medium"/>
                <a:sym typeface="Google Sans Medium"/>
              </a:rPr>
              <a:t>1. Social Media : eg. X, LinkedIn ,to reach potential customers through targeted ads, engaging content, and promotions.</a:t>
            </a:r>
            <a:endParaRPr sz="1300">
              <a:solidFill>
                <a:schemeClr val="dk1"/>
              </a:solidFill>
              <a:latin typeface="Google Sans Medium"/>
              <a:ea typeface="Google Sans Medium"/>
              <a:cs typeface="Google Sans Medium"/>
              <a:sym typeface="Google Sans Medium"/>
            </a:endParaRPr>
          </a:p>
          <a:p>
            <a:pPr marL="0" lvl="0" indent="0" algn="l" rtl="0">
              <a:lnSpc>
                <a:spcPct val="115000"/>
              </a:lnSpc>
              <a:spcBef>
                <a:spcPts val="1300"/>
              </a:spcBef>
              <a:spcAft>
                <a:spcPts val="0"/>
              </a:spcAft>
              <a:buNone/>
            </a:pPr>
            <a:endParaRPr sz="1300">
              <a:solidFill>
                <a:schemeClr val="dk1"/>
              </a:solidFill>
              <a:latin typeface="Google Sans Medium"/>
              <a:ea typeface="Google Sans Medium"/>
              <a:cs typeface="Google Sans Medium"/>
              <a:sym typeface="Google Sans Medium"/>
            </a:endParaRPr>
          </a:p>
          <a:p>
            <a:pPr marL="0" lvl="0" indent="0" algn="l" rtl="0">
              <a:lnSpc>
                <a:spcPct val="115000"/>
              </a:lnSpc>
              <a:spcBef>
                <a:spcPts val="1300"/>
              </a:spcBef>
              <a:spcAft>
                <a:spcPts val="0"/>
              </a:spcAft>
              <a:buNone/>
            </a:pPr>
            <a:r>
              <a:rPr lang="en" sz="1400">
                <a:solidFill>
                  <a:schemeClr val="dk1"/>
                </a:solidFill>
                <a:latin typeface="Google Sans Medium"/>
                <a:ea typeface="Google Sans Medium"/>
                <a:cs typeface="Google Sans Medium"/>
                <a:sym typeface="Google Sans Medium"/>
              </a:rPr>
              <a:t>2</a:t>
            </a:r>
            <a:r>
              <a:rPr lang="en" sz="1400">
                <a:solidFill>
                  <a:schemeClr val="dk1"/>
                </a:solidFill>
                <a:latin typeface="Google Sans SemiBold"/>
                <a:ea typeface="Google Sans SemiBold"/>
                <a:cs typeface="Google Sans SemiBold"/>
                <a:sym typeface="Google Sans SemiBold"/>
              </a:rPr>
              <a:t>.</a:t>
            </a:r>
            <a:r>
              <a:rPr lang="en" sz="1200">
                <a:solidFill>
                  <a:schemeClr val="dk1"/>
                </a:solidFill>
                <a:latin typeface="Google Sans SemiBold"/>
                <a:ea typeface="Google Sans SemiBold"/>
                <a:cs typeface="Google Sans SemiBold"/>
                <a:sym typeface="Google Sans SemiBold"/>
              </a:rPr>
              <a:t>Content Marketing: blogs, videos, and infographics that address customer pain points and showcase the benefits of the product.</a:t>
            </a:r>
            <a:endParaRPr sz="1200">
              <a:solidFill>
                <a:schemeClr val="dk1"/>
              </a:solidFill>
              <a:latin typeface="Google Sans SemiBold"/>
              <a:ea typeface="Google Sans SemiBold"/>
              <a:cs typeface="Google Sans SemiBold"/>
              <a:sym typeface="Google Sans SemiBold"/>
            </a:endParaRPr>
          </a:p>
          <a:p>
            <a:pPr marL="0" lvl="0" indent="0" algn="l" rtl="0">
              <a:lnSpc>
                <a:spcPct val="115000"/>
              </a:lnSpc>
              <a:spcBef>
                <a:spcPts val="1300"/>
              </a:spcBef>
              <a:spcAft>
                <a:spcPts val="0"/>
              </a:spcAft>
              <a:buNone/>
            </a:pPr>
            <a:r>
              <a:rPr lang="en" b="1">
                <a:solidFill>
                  <a:schemeClr val="dk1"/>
                </a:solidFill>
              </a:rPr>
              <a:t>Email Marketing</a:t>
            </a:r>
            <a:r>
              <a:rPr lang="en">
                <a:solidFill>
                  <a:schemeClr val="dk1"/>
                </a:solidFill>
              </a:rPr>
              <a:t>: Use email campaigns to inform potential and existing customers about new features, promotions, and updates.</a:t>
            </a:r>
            <a:endParaRPr sz="1200">
              <a:solidFill>
                <a:schemeClr val="dk1"/>
              </a:solidFill>
              <a:latin typeface="Google Sans SemiBold"/>
              <a:ea typeface="Google Sans SemiBold"/>
              <a:cs typeface="Google Sans SemiBold"/>
              <a:sym typeface="Google Sans SemiBold"/>
            </a:endParaRPr>
          </a:p>
          <a:p>
            <a:pPr marL="0" lvl="0" indent="0" algn="l" rtl="0">
              <a:lnSpc>
                <a:spcPct val="115000"/>
              </a:lnSpc>
              <a:spcBef>
                <a:spcPts val="1300"/>
              </a:spcBef>
              <a:spcAft>
                <a:spcPts val="0"/>
              </a:spcAft>
              <a:buNone/>
            </a:pPr>
            <a:r>
              <a:rPr lang="en" sz="1200">
                <a:solidFill>
                  <a:schemeClr val="dk1"/>
                </a:solidFill>
                <a:latin typeface="Google Sans SemiBold"/>
                <a:ea typeface="Google Sans SemiBold"/>
                <a:cs typeface="Google Sans SemiBold"/>
                <a:sym typeface="Google Sans SemiBold"/>
              </a:rPr>
              <a:t>Retaining Customers:</a:t>
            </a:r>
            <a:endParaRPr sz="1200">
              <a:solidFill>
                <a:schemeClr val="dk1"/>
              </a:solidFill>
              <a:latin typeface="Google Sans SemiBold"/>
              <a:ea typeface="Google Sans SemiBold"/>
              <a:cs typeface="Google Sans SemiBold"/>
              <a:sym typeface="Google Sans SemiBold"/>
            </a:endParaRPr>
          </a:p>
          <a:p>
            <a:pPr marL="0" lvl="0" indent="0" algn="l" rtl="0">
              <a:lnSpc>
                <a:spcPct val="115000"/>
              </a:lnSpc>
              <a:spcBef>
                <a:spcPts val="1300"/>
              </a:spcBef>
              <a:spcAft>
                <a:spcPts val="0"/>
              </a:spcAft>
              <a:buNone/>
            </a:pPr>
            <a:r>
              <a:rPr lang="en" b="1">
                <a:solidFill>
                  <a:schemeClr val="dk1"/>
                </a:solidFill>
              </a:rPr>
              <a:t>Customer Support</a:t>
            </a:r>
            <a:r>
              <a:rPr lang="en">
                <a:solidFill>
                  <a:schemeClr val="dk1"/>
                </a:solidFill>
              </a:rPr>
              <a:t>:</a:t>
            </a:r>
            <a:endParaRPr>
              <a:solidFill>
                <a:schemeClr val="dk1"/>
              </a:solidFill>
            </a:endParaRPr>
          </a:p>
          <a:p>
            <a:pPr marL="457200" lvl="0" indent="-298450" algn="l" rtl="0">
              <a:lnSpc>
                <a:spcPct val="115000"/>
              </a:lnSpc>
              <a:spcBef>
                <a:spcPts val="1300"/>
              </a:spcBef>
              <a:spcAft>
                <a:spcPts val="0"/>
              </a:spcAft>
              <a:buClr>
                <a:schemeClr val="dk1"/>
              </a:buClr>
              <a:buSzPts val="1100"/>
              <a:buChar char="●"/>
            </a:pPr>
            <a:r>
              <a:rPr lang="en" b="1">
                <a:solidFill>
                  <a:schemeClr val="dk1"/>
                </a:solidFill>
              </a:rPr>
              <a:t>24/7 Support</a:t>
            </a:r>
            <a:r>
              <a:rPr lang="en">
                <a:solidFill>
                  <a:schemeClr val="dk1"/>
                </a:solidFill>
              </a:rPr>
              <a:t>: Provide reliable customer support to address issues and answer questions promptly.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Knowledge Base</a:t>
            </a:r>
            <a:r>
              <a:rPr lang="en">
                <a:solidFill>
                  <a:schemeClr val="dk1"/>
                </a:solidFill>
              </a:rPr>
              <a:t>: Create a comprehensive knowledge base or FAQ section to help customers find answers on their own.</a:t>
            </a:r>
            <a:endParaRPr>
              <a:solidFill>
                <a:schemeClr val="dk1"/>
              </a:solidFill>
            </a:endParaRPr>
          </a:p>
          <a:p>
            <a:pPr marL="0" lvl="0" indent="0" algn="l" rtl="0">
              <a:lnSpc>
                <a:spcPct val="115000"/>
              </a:lnSpc>
              <a:spcBef>
                <a:spcPts val="1300"/>
              </a:spcBef>
              <a:spcAft>
                <a:spcPts val="0"/>
              </a:spcAft>
              <a:buNone/>
            </a:pPr>
            <a:r>
              <a:rPr lang="en" b="1">
                <a:solidFill>
                  <a:schemeClr val="dk1"/>
                </a:solidFill>
              </a:rPr>
              <a:t>Customer Feedback</a:t>
            </a:r>
            <a:r>
              <a:rPr lang="en">
                <a:solidFill>
                  <a:schemeClr val="dk1"/>
                </a:solidFill>
              </a:rPr>
              <a:t>:</a:t>
            </a:r>
            <a:endParaRPr>
              <a:solidFill>
                <a:schemeClr val="dk1"/>
              </a:solidFill>
            </a:endParaRPr>
          </a:p>
          <a:p>
            <a:pPr marL="457200" lvl="0" indent="-298450" algn="l" rtl="0">
              <a:lnSpc>
                <a:spcPct val="115000"/>
              </a:lnSpc>
              <a:spcBef>
                <a:spcPts val="1300"/>
              </a:spcBef>
              <a:spcAft>
                <a:spcPts val="0"/>
              </a:spcAft>
              <a:buClr>
                <a:schemeClr val="dk1"/>
              </a:buClr>
              <a:buSzPts val="1100"/>
              <a:buChar char="●"/>
            </a:pPr>
            <a:r>
              <a:rPr lang="en" b="1">
                <a:solidFill>
                  <a:schemeClr val="dk1"/>
                </a:solidFill>
              </a:rPr>
              <a:t>Surveys and Reviews</a:t>
            </a:r>
            <a:r>
              <a:rPr lang="en">
                <a:solidFill>
                  <a:schemeClr val="dk1"/>
                </a:solidFill>
              </a:rPr>
              <a:t>: Regularly collect feedback to understand customer satisfaction and areas for improvement.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Feature Updates</a:t>
            </a:r>
            <a:r>
              <a:rPr lang="en">
                <a:solidFill>
                  <a:schemeClr val="dk1"/>
                </a:solidFill>
              </a:rPr>
              <a:t>: Use feedback to guide product improvements and updates, ensuring the product continues to meet customer needs.</a:t>
            </a:r>
            <a:endParaRPr>
              <a:solidFill>
                <a:schemeClr val="dk1"/>
              </a:solidFill>
            </a:endParaRPr>
          </a:p>
          <a:p>
            <a:pPr marL="0" lvl="0" indent="0" algn="l" rtl="0">
              <a:lnSpc>
                <a:spcPct val="115000"/>
              </a:lnSpc>
              <a:spcBef>
                <a:spcPts val="1300"/>
              </a:spcBef>
              <a:spcAft>
                <a:spcPts val="1300"/>
              </a:spcAft>
              <a:buClr>
                <a:schemeClr val="dk1"/>
              </a:buClr>
              <a:buSzPts val="1100"/>
              <a:buFont typeface="Arial"/>
              <a:buNone/>
            </a:pPr>
            <a:endParaRPr sz="1200">
              <a:solidFill>
                <a:schemeClr val="dk1"/>
              </a:solidFill>
              <a:latin typeface="Google Sans SemiBold"/>
              <a:ea typeface="Google Sans SemiBold"/>
              <a:cs typeface="Google Sans SemiBold"/>
              <a:sym typeface="Google Sans SemiBo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5093e22eb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5093e22eb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2f8be3a5fe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2f8be3a5fe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ed59188035_4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ed59188035_4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www.apache.org/licenses/LICENSE-2.0"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www.apache.org/licenses/LICENSE-2.0"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hyperlink" Target="http://www.apache.org/licenses/LICENSE-2.0"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ullet  1 1">
  <p:cSld name="CUSTOM_40_1_1">
    <p:bg>
      <p:bgPr>
        <a:solidFill>
          <a:srgbClr val="EFF7C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00500" y="990000"/>
            <a:ext cx="5673000" cy="814800"/>
          </a:xfrm>
          <a:prstGeom prst="rect">
            <a:avLst/>
          </a:prstGeom>
          <a:noFill/>
        </p:spPr>
        <p:txBody>
          <a:bodyPr spcFirstLastPara="1" wrap="square" lIns="91425" tIns="91425" rIns="91425" bIns="91425" anchor="t" anchorCtr="0">
            <a:normAutofit/>
          </a:bodyPr>
          <a:lstStyle>
            <a:lvl1pPr marL="457200" marR="0" lvl="0" indent="-228600" algn="l" rtl="0">
              <a:lnSpc>
                <a:spcPct val="100000"/>
              </a:lnSpc>
              <a:spcBef>
                <a:spcPts val="0"/>
              </a:spcBef>
              <a:spcAft>
                <a:spcPts val="0"/>
              </a:spcAft>
              <a:buFont typeface="Google Sans Medium"/>
              <a:buNone/>
              <a:defRPr sz="1800">
                <a:latin typeface="Google Sans Medium"/>
                <a:ea typeface="Google Sans Medium"/>
                <a:cs typeface="Google Sans Medium"/>
                <a:sym typeface="Google Sans Medium"/>
              </a:defRPr>
            </a:lvl1pPr>
            <a:lvl2pPr marL="457200" lvl="1" indent="-228600" rtl="0">
              <a:spcBef>
                <a:spcPts val="0"/>
              </a:spcBef>
              <a:spcAft>
                <a:spcPts val="0"/>
              </a:spcAft>
              <a:buFont typeface="Google Sans Medium"/>
              <a:buNone/>
              <a:defRPr sz="1600">
                <a:latin typeface="Google Sans Medium"/>
                <a:ea typeface="Google Sans Medium"/>
                <a:cs typeface="Google Sans Medium"/>
                <a:sym typeface="Google Sans Medium"/>
              </a:defRPr>
            </a:lvl2pPr>
            <a:lvl3pPr marL="457200" lvl="2" indent="-228600" rtl="0">
              <a:spcBef>
                <a:spcPts val="0"/>
              </a:spcBef>
              <a:spcAft>
                <a:spcPts val="0"/>
              </a:spcAft>
              <a:buFont typeface="Google Sans Medium"/>
              <a:buNone/>
              <a:defRPr sz="1600">
                <a:latin typeface="Google Sans Medium"/>
                <a:ea typeface="Google Sans Medium"/>
                <a:cs typeface="Google Sans Medium"/>
                <a:sym typeface="Google Sans Medium"/>
              </a:defRPr>
            </a:lvl3pPr>
            <a:lvl4pPr marL="457200" lvl="3" indent="-228600" rtl="0">
              <a:spcBef>
                <a:spcPts val="0"/>
              </a:spcBef>
              <a:spcAft>
                <a:spcPts val="0"/>
              </a:spcAft>
              <a:buFont typeface="Google Sans Medium"/>
              <a:buNone/>
              <a:defRPr sz="1600">
                <a:latin typeface="Google Sans Medium"/>
                <a:ea typeface="Google Sans Medium"/>
                <a:cs typeface="Google Sans Medium"/>
                <a:sym typeface="Google Sans Medium"/>
              </a:defRPr>
            </a:lvl4pPr>
            <a:lvl5pPr marL="457200" lvl="4" indent="-228600" rtl="0">
              <a:spcBef>
                <a:spcPts val="0"/>
              </a:spcBef>
              <a:spcAft>
                <a:spcPts val="0"/>
              </a:spcAft>
              <a:buFont typeface="Google Sans Medium"/>
              <a:buNone/>
              <a:defRPr sz="1600">
                <a:latin typeface="Google Sans Medium"/>
                <a:ea typeface="Google Sans Medium"/>
                <a:cs typeface="Google Sans Medium"/>
                <a:sym typeface="Google Sans Medium"/>
              </a:defRPr>
            </a:lvl5pPr>
            <a:lvl6pPr marL="457200" lvl="5" indent="-228600" rtl="0">
              <a:spcBef>
                <a:spcPts val="0"/>
              </a:spcBef>
              <a:spcAft>
                <a:spcPts val="0"/>
              </a:spcAft>
              <a:buFont typeface="Google Sans Medium"/>
              <a:buNone/>
              <a:defRPr sz="1600">
                <a:latin typeface="Google Sans Medium"/>
                <a:ea typeface="Google Sans Medium"/>
                <a:cs typeface="Google Sans Medium"/>
                <a:sym typeface="Google Sans Medium"/>
              </a:defRPr>
            </a:lvl6pPr>
            <a:lvl7pPr marL="457200" lvl="6" indent="-228600" rtl="0">
              <a:spcBef>
                <a:spcPts val="0"/>
              </a:spcBef>
              <a:spcAft>
                <a:spcPts val="0"/>
              </a:spcAft>
              <a:buFont typeface="Google Sans Medium"/>
              <a:buNone/>
              <a:defRPr sz="1600">
                <a:latin typeface="Google Sans Medium"/>
                <a:ea typeface="Google Sans Medium"/>
                <a:cs typeface="Google Sans Medium"/>
                <a:sym typeface="Google Sans Medium"/>
              </a:defRPr>
            </a:lvl7pPr>
            <a:lvl8pPr marL="457200" lvl="7" indent="-228600" rtl="0">
              <a:spcBef>
                <a:spcPts val="0"/>
              </a:spcBef>
              <a:spcAft>
                <a:spcPts val="0"/>
              </a:spcAft>
              <a:buFont typeface="Google Sans Medium"/>
              <a:buNone/>
              <a:defRPr sz="1600">
                <a:latin typeface="Google Sans Medium"/>
                <a:ea typeface="Google Sans Medium"/>
                <a:cs typeface="Google Sans Medium"/>
                <a:sym typeface="Google Sans Medium"/>
              </a:defRPr>
            </a:lvl8pPr>
            <a:lvl9pPr marL="457200" lvl="8" indent="-228600" rtl="0">
              <a:spcBef>
                <a:spcPts val="0"/>
              </a:spcBef>
              <a:spcAft>
                <a:spcPts val="0"/>
              </a:spcAft>
              <a:buFont typeface="Google Sans Medium"/>
              <a:buNone/>
              <a:defRPr sz="1600">
                <a:latin typeface="Google Sans Medium"/>
                <a:ea typeface="Google Sans Medium"/>
                <a:cs typeface="Google Sans Medium"/>
                <a:sym typeface="Google Sans Medium"/>
              </a:defRPr>
            </a:lvl9pPr>
          </a:lstStyle>
          <a:p>
            <a:endParaRPr/>
          </a:p>
        </p:txBody>
      </p:sp>
      <p:sp>
        <p:nvSpPr>
          <p:cNvPr id="52" name="Google Shape;52;p13"/>
          <p:cNvSpPr txBox="1">
            <a:spLocks noGrp="1"/>
          </p:cNvSpPr>
          <p:nvPr>
            <p:ph type="title" idx="2"/>
          </p:nvPr>
        </p:nvSpPr>
        <p:spPr>
          <a:xfrm>
            <a:off x="300500" y="257525"/>
            <a:ext cx="5041800" cy="7326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2400" b="1">
                <a:solidFill>
                  <a:srgbClr val="073042"/>
                </a:solidFill>
              </a:defRPr>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pic>
        <p:nvPicPr>
          <p:cNvPr id="53" name="Google Shape;53;p13"/>
          <p:cNvPicPr preferRelativeResize="0"/>
          <p:nvPr/>
        </p:nvPicPr>
        <p:blipFill rotWithShape="1">
          <a:blip r:embed="rId2">
            <a:alphaModFix/>
          </a:blip>
          <a:srcRect l="26511" t="42000" r="40781" b="42001"/>
          <a:stretch/>
        </p:blipFill>
        <p:spPr>
          <a:xfrm>
            <a:off x="8135451" y="4807623"/>
            <a:ext cx="626947" cy="172498"/>
          </a:xfrm>
          <a:prstGeom prst="rect">
            <a:avLst/>
          </a:prstGeom>
          <a:noFill/>
          <a:ln>
            <a:noFill/>
          </a:ln>
        </p:spPr>
      </p:pic>
      <p:sp>
        <p:nvSpPr>
          <p:cNvPr id="54" name="Google Shape;54;p13"/>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endParaRPr sz="600">
              <a:solidFill>
                <a:srgbClr val="CCCCCC"/>
              </a:solidFill>
              <a:latin typeface="Roboto"/>
              <a:ea typeface="Roboto"/>
              <a:cs typeface="Roboto"/>
              <a:sym typeface="Roboto"/>
            </a:endParaRPr>
          </a:p>
        </p:txBody>
      </p:sp>
      <p:sp>
        <p:nvSpPr>
          <p:cNvPr id="55" name="Google Shape;55;p13"/>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solidFill>
                  <a:schemeClr val="dk1"/>
                </a:solidFill>
                <a:latin typeface="Roboto"/>
                <a:ea typeface="Roboto"/>
                <a:cs typeface="Roboto"/>
                <a:sym typeface="Roboto"/>
              </a:rPr>
              <a:t>This work is licensed under the </a:t>
            </a:r>
            <a:r>
              <a:rPr lang="en" sz="600"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Apache 2.0 License</a:t>
            </a:r>
            <a:endParaRPr sz="600">
              <a:solidFill>
                <a:schemeClr val="dk1"/>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ullet  1 1 1 1">
  <p:cSld name="CUSTOM_40_1_1_1_1">
    <p:bg>
      <p:bgPr>
        <a:solidFill>
          <a:srgbClr val="D7EFFE"/>
        </a:solidFill>
        <a:effectLst/>
      </p:bgPr>
    </p:bg>
    <p:spTree>
      <p:nvGrpSpPr>
        <p:cNvPr id="1"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l="52190" r="2646"/>
          <a:stretch/>
        </p:blipFill>
        <p:spPr>
          <a:xfrm>
            <a:off x="5014450" y="0"/>
            <a:ext cx="4129550" cy="5143500"/>
          </a:xfrm>
          <a:prstGeom prst="rect">
            <a:avLst/>
          </a:prstGeom>
          <a:noFill/>
          <a:ln>
            <a:noFill/>
          </a:ln>
        </p:spPr>
      </p:pic>
      <p:sp>
        <p:nvSpPr>
          <p:cNvPr id="58" name="Google Shape;58;p14"/>
          <p:cNvSpPr txBox="1">
            <a:spLocks noGrp="1"/>
          </p:cNvSpPr>
          <p:nvPr>
            <p:ph type="title"/>
          </p:nvPr>
        </p:nvSpPr>
        <p:spPr>
          <a:xfrm>
            <a:off x="300500" y="990000"/>
            <a:ext cx="5673000" cy="3529200"/>
          </a:xfrm>
          <a:prstGeom prst="rect">
            <a:avLst/>
          </a:prstGeom>
          <a:noFill/>
        </p:spPr>
        <p:txBody>
          <a:bodyPr spcFirstLastPara="1" wrap="square" lIns="91425" tIns="91425" rIns="91425" bIns="91425" anchor="t" anchorCtr="0">
            <a:normAutofit/>
          </a:bodyPr>
          <a:lstStyle>
            <a:lvl1pPr marL="457200" marR="0" lvl="0" indent="-228600" algn="l" rtl="0">
              <a:lnSpc>
                <a:spcPct val="100000"/>
              </a:lnSpc>
              <a:spcBef>
                <a:spcPts val="0"/>
              </a:spcBef>
              <a:spcAft>
                <a:spcPts val="0"/>
              </a:spcAft>
              <a:buSzPts val="1700"/>
              <a:buNone/>
              <a:defRPr sz="1700">
                <a:solidFill>
                  <a:srgbClr val="073042"/>
                </a:solidFill>
                <a:latin typeface="Google Sans Medium"/>
                <a:ea typeface="Google Sans Medium"/>
                <a:cs typeface="Google Sans Medium"/>
                <a:sym typeface="Google Sans Medium"/>
              </a:defRPr>
            </a:lvl1pPr>
            <a:lvl2pPr marL="457200" lvl="1" indent="-228600" rtl="0">
              <a:spcBef>
                <a:spcPts val="0"/>
              </a:spcBef>
              <a:spcAft>
                <a:spcPts val="0"/>
              </a:spcAft>
              <a:buSzPts val="2800"/>
              <a:buNone/>
              <a:defRPr sz="1500">
                <a:solidFill>
                  <a:srgbClr val="073042"/>
                </a:solidFill>
                <a:latin typeface="Google Sans Medium"/>
                <a:ea typeface="Google Sans Medium"/>
                <a:cs typeface="Google Sans Medium"/>
                <a:sym typeface="Google Sans Medium"/>
              </a:defRPr>
            </a:lvl2pPr>
            <a:lvl3pPr marL="457200" lvl="2" indent="-228600" rtl="0">
              <a:spcBef>
                <a:spcPts val="0"/>
              </a:spcBef>
              <a:spcAft>
                <a:spcPts val="0"/>
              </a:spcAft>
              <a:buSzPts val="2800"/>
              <a:buNone/>
              <a:defRPr sz="1500">
                <a:solidFill>
                  <a:srgbClr val="073042"/>
                </a:solidFill>
                <a:latin typeface="Google Sans Medium"/>
                <a:ea typeface="Google Sans Medium"/>
                <a:cs typeface="Google Sans Medium"/>
                <a:sym typeface="Google Sans Medium"/>
              </a:defRPr>
            </a:lvl3pPr>
            <a:lvl4pPr marL="457200" lvl="3" indent="-228600" rtl="0">
              <a:spcBef>
                <a:spcPts val="0"/>
              </a:spcBef>
              <a:spcAft>
                <a:spcPts val="0"/>
              </a:spcAft>
              <a:buSzPts val="2800"/>
              <a:buNone/>
              <a:defRPr sz="1500">
                <a:solidFill>
                  <a:srgbClr val="073042"/>
                </a:solidFill>
                <a:latin typeface="Google Sans Medium"/>
                <a:ea typeface="Google Sans Medium"/>
                <a:cs typeface="Google Sans Medium"/>
                <a:sym typeface="Google Sans Medium"/>
              </a:defRPr>
            </a:lvl4pPr>
            <a:lvl5pPr marL="457200" lvl="4" indent="-228600" rtl="0">
              <a:spcBef>
                <a:spcPts val="0"/>
              </a:spcBef>
              <a:spcAft>
                <a:spcPts val="0"/>
              </a:spcAft>
              <a:buSzPts val="2800"/>
              <a:buNone/>
              <a:defRPr sz="1500">
                <a:solidFill>
                  <a:srgbClr val="073042"/>
                </a:solidFill>
                <a:latin typeface="Google Sans Medium"/>
                <a:ea typeface="Google Sans Medium"/>
                <a:cs typeface="Google Sans Medium"/>
                <a:sym typeface="Google Sans Medium"/>
              </a:defRPr>
            </a:lvl5pPr>
            <a:lvl6pPr marL="457200" lvl="5" indent="-228600" rtl="0">
              <a:spcBef>
                <a:spcPts val="0"/>
              </a:spcBef>
              <a:spcAft>
                <a:spcPts val="0"/>
              </a:spcAft>
              <a:buSzPts val="2800"/>
              <a:buNone/>
              <a:defRPr sz="1500">
                <a:solidFill>
                  <a:srgbClr val="073042"/>
                </a:solidFill>
                <a:latin typeface="Google Sans Medium"/>
                <a:ea typeface="Google Sans Medium"/>
                <a:cs typeface="Google Sans Medium"/>
                <a:sym typeface="Google Sans Medium"/>
              </a:defRPr>
            </a:lvl6pPr>
            <a:lvl7pPr marL="457200" lvl="6" indent="-228600" rtl="0">
              <a:spcBef>
                <a:spcPts val="0"/>
              </a:spcBef>
              <a:spcAft>
                <a:spcPts val="0"/>
              </a:spcAft>
              <a:buSzPts val="2800"/>
              <a:buNone/>
              <a:defRPr sz="1500">
                <a:solidFill>
                  <a:srgbClr val="073042"/>
                </a:solidFill>
                <a:latin typeface="Google Sans Medium"/>
                <a:ea typeface="Google Sans Medium"/>
                <a:cs typeface="Google Sans Medium"/>
                <a:sym typeface="Google Sans Medium"/>
              </a:defRPr>
            </a:lvl7pPr>
            <a:lvl8pPr marL="457200" lvl="7" indent="-228600" rtl="0">
              <a:spcBef>
                <a:spcPts val="0"/>
              </a:spcBef>
              <a:spcAft>
                <a:spcPts val="0"/>
              </a:spcAft>
              <a:buSzPts val="2800"/>
              <a:buNone/>
              <a:defRPr sz="1500">
                <a:solidFill>
                  <a:srgbClr val="073042"/>
                </a:solidFill>
                <a:latin typeface="Google Sans Medium"/>
                <a:ea typeface="Google Sans Medium"/>
                <a:cs typeface="Google Sans Medium"/>
                <a:sym typeface="Google Sans Medium"/>
              </a:defRPr>
            </a:lvl8pPr>
            <a:lvl9pPr marL="457200" lvl="8" indent="-228600" rtl="0">
              <a:spcBef>
                <a:spcPts val="0"/>
              </a:spcBef>
              <a:spcAft>
                <a:spcPts val="0"/>
              </a:spcAft>
              <a:buSzPts val="2800"/>
              <a:buNone/>
              <a:defRPr sz="1500">
                <a:solidFill>
                  <a:srgbClr val="073042"/>
                </a:solidFill>
                <a:latin typeface="Google Sans Medium"/>
                <a:ea typeface="Google Sans Medium"/>
                <a:cs typeface="Google Sans Medium"/>
                <a:sym typeface="Google Sans Medium"/>
              </a:defRPr>
            </a:lvl9pPr>
          </a:lstStyle>
          <a:p>
            <a:endParaRPr/>
          </a:p>
        </p:txBody>
      </p:sp>
      <p:sp>
        <p:nvSpPr>
          <p:cNvPr id="59" name="Google Shape;59;p14"/>
          <p:cNvSpPr txBox="1">
            <a:spLocks noGrp="1"/>
          </p:cNvSpPr>
          <p:nvPr>
            <p:ph type="title" idx="2"/>
          </p:nvPr>
        </p:nvSpPr>
        <p:spPr>
          <a:xfrm>
            <a:off x="300500" y="257525"/>
            <a:ext cx="8168700" cy="7326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3400" b="1">
                <a:solidFill>
                  <a:srgbClr val="4285F5"/>
                </a:solidFill>
                <a:latin typeface="Google Sans"/>
                <a:ea typeface="Google Sans"/>
                <a:cs typeface="Google Sans"/>
                <a:sym typeface="Google Sans"/>
              </a:defRPr>
            </a:lvl1pPr>
            <a:lvl2pPr lvl="1" rtl="0">
              <a:spcBef>
                <a:spcPts val="0"/>
              </a:spcBef>
              <a:spcAft>
                <a:spcPts val="0"/>
              </a:spcAft>
              <a:buNone/>
              <a:defRPr sz="3400" b="1">
                <a:solidFill>
                  <a:srgbClr val="4285F5"/>
                </a:solidFill>
                <a:latin typeface="Google Sans"/>
                <a:ea typeface="Google Sans"/>
                <a:cs typeface="Google Sans"/>
                <a:sym typeface="Google Sans"/>
              </a:defRPr>
            </a:lvl2pPr>
            <a:lvl3pPr lvl="2" rtl="0">
              <a:spcBef>
                <a:spcPts val="0"/>
              </a:spcBef>
              <a:spcAft>
                <a:spcPts val="0"/>
              </a:spcAft>
              <a:buNone/>
              <a:defRPr sz="3400" b="1">
                <a:solidFill>
                  <a:srgbClr val="4285F5"/>
                </a:solidFill>
                <a:latin typeface="Google Sans"/>
                <a:ea typeface="Google Sans"/>
                <a:cs typeface="Google Sans"/>
                <a:sym typeface="Google Sans"/>
              </a:defRPr>
            </a:lvl3pPr>
            <a:lvl4pPr lvl="3" rtl="0">
              <a:spcBef>
                <a:spcPts val="0"/>
              </a:spcBef>
              <a:spcAft>
                <a:spcPts val="0"/>
              </a:spcAft>
              <a:buNone/>
              <a:defRPr sz="3400" b="1">
                <a:solidFill>
                  <a:srgbClr val="4285F5"/>
                </a:solidFill>
                <a:latin typeface="Google Sans"/>
                <a:ea typeface="Google Sans"/>
                <a:cs typeface="Google Sans"/>
                <a:sym typeface="Google Sans"/>
              </a:defRPr>
            </a:lvl4pPr>
            <a:lvl5pPr lvl="4" rtl="0">
              <a:spcBef>
                <a:spcPts val="0"/>
              </a:spcBef>
              <a:spcAft>
                <a:spcPts val="0"/>
              </a:spcAft>
              <a:buNone/>
              <a:defRPr sz="3400" b="1">
                <a:solidFill>
                  <a:srgbClr val="4285F5"/>
                </a:solidFill>
                <a:latin typeface="Google Sans"/>
                <a:ea typeface="Google Sans"/>
                <a:cs typeface="Google Sans"/>
                <a:sym typeface="Google Sans"/>
              </a:defRPr>
            </a:lvl5pPr>
            <a:lvl6pPr lvl="5" rtl="0">
              <a:spcBef>
                <a:spcPts val="0"/>
              </a:spcBef>
              <a:spcAft>
                <a:spcPts val="0"/>
              </a:spcAft>
              <a:buNone/>
              <a:defRPr sz="3400" b="1">
                <a:solidFill>
                  <a:srgbClr val="4285F5"/>
                </a:solidFill>
                <a:latin typeface="Google Sans"/>
                <a:ea typeface="Google Sans"/>
                <a:cs typeface="Google Sans"/>
                <a:sym typeface="Google Sans"/>
              </a:defRPr>
            </a:lvl6pPr>
            <a:lvl7pPr lvl="6" rtl="0">
              <a:spcBef>
                <a:spcPts val="0"/>
              </a:spcBef>
              <a:spcAft>
                <a:spcPts val="0"/>
              </a:spcAft>
              <a:buNone/>
              <a:defRPr sz="3400" b="1">
                <a:solidFill>
                  <a:srgbClr val="4285F5"/>
                </a:solidFill>
                <a:latin typeface="Google Sans"/>
                <a:ea typeface="Google Sans"/>
                <a:cs typeface="Google Sans"/>
                <a:sym typeface="Google Sans"/>
              </a:defRPr>
            </a:lvl7pPr>
            <a:lvl8pPr lvl="7" rtl="0">
              <a:spcBef>
                <a:spcPts val="0"/>
              </a:spcBef>
              <a:spcAft>
                <a:spcPts val="0"/>
              </a:spcAft>
              <a:buNone/>
              <a:defRPr sz="3400" b="1">
                <a:solidFill>
                  <a:srgbClr val="4285F5"/>
                </a:solidFill>
                <a:latin typeface="Google Sans"/>
                <a:ea typeface="Google Sans"/>
                <a:cs typeface="Google Sans"/>
                <a:sym typeface="Google Sans"/>
              </a:defRPr>
            </a:lvl8pPr>
            <a:lvl9pPr lvl="8" rtl="0">
              <a:spcBef>
                <a:spcPts val="0"/>
              </a:spcBef>
              <a:spcAft>
                <a:spcPts val="0"/>
              </a:spcAft>
              <a:buNone/>
              <a:defRPr sz="3400" b="1">
                <a:solidFill>
                  <a:srgbClr val="4285F5"/>
                </a:solidFill>
                <a:latin typeface="Google Sans"/>
                <a:ea typeface="Google Sans"/>
                <a:cs typeface="Google Sans"/>
                <a:sym typeface="Google Sans"/>
              </a:defRPr>
            </a:lvl9pPr>
          </a:lstStyle>
          <a:p>
            <a:endParaRPr/>
          </a:p>
        </p:txBody>
      </p:sp>
      <p:pic>
        <p:nvPicPr>
          <p:cNvPr id="60" name="Google Shape;60;p14"/>
          <p:cNvPicPr preferRelativeResize="0"/>
          <p:nvPr/>
        </p:nvPicPr>
        <p:blipFill rotWithShape="1">
          <a:blip r:embed="rId3">
            <a:alphaModFix/>
          </a:blip>
          <a:srcRect l="26511" t="42000" r="40781" b="42001"/>
          <a:stretch/>
        </p:blipFill>
        <p:spPr>
          <a:xfrm>
            <a:off x="8135451" y="4807623"/>
            <a:ext cx="626947" cy="172498"/>
          </a:xfrm>
          <a:prstGeom prst="rect">
            <a:avLst/>
          </a:prstGeom>
          <a:noFill/>
          <a:ln>
            <a:noFill/>
          </a:ln>
        </p:spPr>
      </p:pic>
      <p:sp>
        <p:nvSpPr>
          <p:cNvPr id="61" name="Google Shape;61;p14"/>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endParaRPr sz="600">
              <a:solidFill>
                <a:srgbClr val="CCCCCC"/>
              </a:solidFill>
              <a:latin typeface="Roboto"/>
              <a:ea typeface="Roboto"/>
              <a:cs typeface="Roboto"/>
              <a:sym typeface="Roboto"/>
            </a:endParaRPr>
          </a:p>
        </p:txBody>
      </p:sp>
      <p:sp>
        <p:nvSpPr>
          <p:cNvPr id="62" name="Google Shape;62;p14"/>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solidFill>
                  <a:schemeClr val="dk1"/>
                </a:solidFill>
                <a:latin typeface="Roboto"/>
                <a:ea typeface="Roboto"/>
                <a:cs typeface="Roboto"/>
                <a:sym typeface="Roboto"/>
              </a:rPr>
              <a:t>This work is licensed under the </a:t>
            </a:r>
            <a:r>
              <a:rPr lang="en" sz="600"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Apache 2.0 License</a:t>
            </a:r>
            <a:endParaRPr sz="600">
              <a:solidFill>
                <a:schemeClr val="dk1"/>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1">
  <p:cSld name="TITLE_1_2_1">
    <p:bg>
      <p:bgPr>
        <a:solidFill>
          <a:srgbClr val="4285F5"/>
        </a:solidFill>
        <a:effectLst/>
      </p:bgPr>
    </p:bg>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a:off x="-46725" y="1"/>
            <a:ext cx="9212338" cy="5181951"/>
          </a:xfrm>
          <a:prstGeom prst="rect">
            <a:avLst/>
          </a:prstGeom>
          <a:noFill/>
          <a:ln>
            <a:noFill/>
          </a:ln>
        </p:spPr>
      </p:pic>
      <p:sp>
        <p:nvSpPr>
          <p:cNvPr id="65" name="Google Shape;65;p15"/>
          <p:cNvSpPr txBox="1">
            <a:spLocks noGrp="1"/>
          </p:cNvSpPr>
          <p:nvPr>
            <p:ph type="title"/>
          </p:nvPr>
        </p:nvSpPr>
        <p:spPr>
          <a:xfrm>
            <a:off x="286950" y="1903275"/>
            <a:ext cx="5496600" cy="7869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3600" b="1">
                <a:solidFill>
                  <a:srgbClr val="FFFFFF"/>
                </a:solidFill>
              </a:defRPr>
            </a:lvl1pPr>
            <a:lvl2pPr lvl="1" rtl="0">
              <a:spcBef>
                <a:spcPts val="0"/>
              </a:spcBef>
              <a:spcAft>
                <a:spcPts val="0"/>
              </a:spcAft>
              <a:buNone/>
              <a:defRPr sz="3600" b="1">
                <a:solidFill>
                  <a:srgbClr val="FFFFFF"/>
                </a:solidFill>
              </a:defRPr>
            </a:lvl2pPr>
            <a:lvl3pPr lvl="2" rtl="0">
              <a:spcBef>
                <a:spcPts val="0"/>
              </a:spcBef>
              <a:spcAft>
                <a:spcPts val="0"/>
              </a:spcAft>
              <a:buNone/>
              <a:defRPr sz="3600" b="1">
                <a:solidFill>
                  <a:srgbClr val="FFFFFF"/>
                </a:solidFill>
              </a:defRPr>
            </a:lvl3pPr>
            <a:lvl4pPr lvl="3" rtl="0">
              <a:spcBef>
                <a:spcPts val="0"/>
              </a:spcBef>
              <a:spcAft>
                <a:spcPts val="0"/>
              </a:spcAft>
              <a:buNone/>
              <a:defRPr sz="3600" b="1">
                <a:solidFill>
                  <a:srgbClr val="FFFFFF"/>
                </a:solidFill>
              </a:defRPr>
            </a:lvl4pPr>
            <a:lvl5pPr lvl="4" rtl="0">
              <a:spcBef>
                <a:spcPts val="0"/>
              </a:spcBef>
              <a:spcAft>
                <a:spcPts val="0"/>
              </a:spcAft>
              <a:buNone/>
              <a:defRPr sz="3600" b="1">
                <a:solidFill>
                  <a:srgbClr val="FFFFFF"/>
                </a:solidFill>
              </a:defRPr>
            </a:lvl5pPr>
            <a:lvl6pPr lvl="5" rtl="0">
              <a:spcBef>
                <a:spcPts val="0"/>
              </a:spcBef>
              <a:spcAft>
                <a:spcPts val="0"/>
              </a:spcAft>
              <a:buNone/>
              <a:defRPr sz="3600" b="1">
                <a:solidFill>
                  <a:srgbClr val="FFFFFF"/>
                </a:solidFill>
              </a:defRPr>
            </a:lvl6pPr>
            <a:lvl7pPr lvl="6" rtl="0">
              <a:spcBef>
                <a:spcPts val="0"/>
              </a:spcBef>
              <a:spcAft>
                <a:spcPts val="0"/>
              </a:spcAft>
              <a:buNone/>
              <a:defRPr sz="3600" b="1">
                <a:solidFill>
                  <a:srgbClr val="FFFFFF"/>
                </a:solidFill>
              </a:defRPr>
            </a:lvl7pPr>
            <a:lvl8pPr lvl="7" rtl="0">
              <a:spcBef>
                <a:spcPts val="0"/>
              </a:spcBef>
              <a:spcAft>
                <a:spcPts val="0"/>
              </a:spcAft>
              <a:buNone/>
              <a:defRPr sz="3600" b="1">
                <a:solidFill>
                  <a:srgbClr val="FFFFFF"/>
                </a:solidFill>
              </a:defRPr>
            </a:lvl8pPr>
            <a:lvl9pPr lvl="8" rtl="0">
              <a:spcBef>
                <a:spcPts val="0"/>
              </a:spcBef>
              <a:spcAft>
                <a:spcPts val="0"/>
              </a:spcAft>
              <a:buNone/>
              <a:defRPr sz="3600" b="1">
                <a:solidFill>
                  <a:srgbClr val="FFFFFF"/>
                </a:solidFill>
              </a:defRPr>
            </a:lvl9pPr>
          </a:lstStyle>
          <a:p>
            <a:endParaRPr/>
          </a:p>
        </p:txBody>
      </p:sp>
      <p:sp>
        <p:nvSpPr>
          <p:cNvPr id="66" name="Google Shape;66;p15"/>
          <p:cNvSpPr txBox="1">
            <a:spLocks noGrp="1"/>
          </p:cNvSpPr>
          <p:nvPr>
            <p:ph type="subTitle" idx="1"/>
          </p:nvPr>
        </p:nvSpPr>
        <p:spPr>
          <a:xfrm>
            <a:off x="286950" y="2677725"/>
            <a:ext cx="7516200" cy="5625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1200"/>
              </a:spcBef>
              <a:spcAft>
                <a:spcPts val="0"/>
              </a:spcAft>
              <a:buNone/>
              <a:defRPr sz="2400">
                <a:solidFill>
                  <a:srgbClr val="FFFFFF"/>
                </a:solidFill>
              </a:defRPr>
            </a:lvl3pPr>
            <a:lvl4pPr lvl="3" rtl="0">
              <a:spcBef>
                <a:spcPts val="1200"/>
              </a:spcBef>
              <a:spcAft>
                <a:spcPts val="0"/>
              </a:spcAft>
              <a:buNone/>
              <a:defRPr sz="2400">
                <a:solidFill>
                  <a:srgbClr val="FFFFFF"/>
                </a:solidFill>
              </a:defRPr>
            </a:lvl4pPr>
            <a:lvl5pPr lvl="4" rtl="0">
              <a:spcBef>
                <a:spcPts val="1200"/>
              </a:spcBef>
              <a:spcAft>
                <a:spcPts val="0"/>
              </a:spcAft>
              <a:buNone/>
              <a:defRPr sz="2400">
                <a:solidFill>
                  <a:srgbClr val="FFFFFF"/>
                </a:solidFill>
              </a:defRPr>
            </a:lvl5pPr>
            <a:lvl6pPr lvl="5" rtl="0">
              <a:spcBef>
                <a:spcPts val="1200"/>
              </a:spcBef>
              <a:spcAft>
                <a:spcPts val="0"/>
              </a:spcAft>
              <a:buNone/>
              <a:defRPr sz="2400">
                <a:solidFill>
                  <a:srgbClr val="FFFFFF"/>
                </a:solidFill>
              </a:defRPr>
            </a:lvl6pPr>
            <a:lvl7pPr lvl="6" rtl="0">
              <a:spcBef>
                <a:spcPts val="1200"/>
              </a:spcBef>
              <a:spcAft>
                <a:spcPts val="0"/>
              </a:spcAft>
              <a:buNone/>
              <a:defRPr sz="2400">
                <a:solidFill>
                  <a:srgbClr val="FFFFFF"/>
                </a:solidFill>
              </a:defRPr>
            </a:lvl7pPr>
            <a:lvl8pPr lvl="7" rtl="0">
              <a:spcBef>
                <a:spcPts val="1200"/>
              </a:spcBef>
              <a:spcAft>
                <a:spcPts val="0"/>
              </a:spcAft>
              <a:buNone/>
              <a:defRPr sz="2400">
                <a:solidFill>
                  <a:srgbClr val="FFFFFF"/>
                </a:solidFill>
              </a:defRPr>
            </a:lvl8pPr>
            <a:lvl9pPr lvl="8" rtl="0">
              <a:spcBef>
                <a:spcPts val="1200"/>
              </a:spcBef>
              <a:spcAft>
                <a:spcPts val="1200"/>
              </a:spcAft>
              <a:buNone/>
              <a:defRPr sz="2400">
                <a:solidFill>
                  <a:srgbClr val="FFFFFF"/>
                </a:solidFill>
              </a:defRPr>
            </a:lvl9pPr>
          </a:lstStyle>
          <a:p>
            <a:endParaRPr/>
          </a:p>
        </p:txBody>
      </p:sp>
      <p:pic>
        <p:nvPicPr>
          <p:cNvPr id="67" name="Google Shape;67;p15"/>
          <p:cNvPicPr preferRelativeResize="0"/>
          <p:nvPr/>
        </p:nvPicPr>
        <p:blipFill rotWithShape="1">
          <a:blip r:embed="rId3">
            <a:alphaModFix/>
          </a:blip>
          <a:srcRect l="26139" t="40717" r="39936" b="40719"/>
          <a:stretch/>
        </p:blipFill>
        <p:spPr>
          <a:xfrm>
            <a:off x="8135725" y="4798231"/>
            <a:ext cx="626400" cy="191905"/>
          </a:xfrm>
          <a:prstGeom prst="rect">
            <a:avLst/>
          </a:prstGeom>
          <a:noFill/>
          <a:ln>
            <a:noFill/>
          </a:ln>
        </p:spPr>
      </p:pic>
      <p:sp>
        <p:nvSpPr>
          <p:cNvPr id="68" name="Google Shape;68;p15"/>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4">
                  <a:extLst>
                    <a:ext uri="{A12FA001-AC4F-418D-AE19-62706E023703}">
                      <ahyp:hlinkClr xmlns:ahyp="http://schemas.microsoft.com/office/drawing/2018/hyperlinkcolo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TITLE_1_3">
    <p:spTree>
      <p:nvGrpSpPr>
        <p:cNvPr id="1" name="Shape 69"/>
        <p:cNvGrpSpPr/>
        <p:nvPr/>
      </p:nvGrpSpPr>
      <p:grpSpPr>
        <a:xfrm>
          <a:off x="0" y="0"/>
          <a:ext cx="0" cy="0"/>
          <a:chOff x="0" y="0"/>
          <a:chExt cx="0" cy="0"/>
        </a:xfrm>
      </p:grpSpPr>
      <p:sp>
        <p:nvSpPr>
          <p:cNvPr id="70" name="Google Shape;70;p16"/>
          <p:cNvSpPr txBox="1">
            <a:spLocks noGrp="1"/>
          </p:cNvSpPr>
          <p:nvPr>
            <p:ph type="body" idx="1"/>
          </p:nvPr>
        </p:nvSpPr>
        <p:spPr>
          <a:xfrm>
            <a:off x="278175" y="1647900"/>
            <a:ext cx="2827500" cy="26484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SzPts val="1000"/>
              <a:buChar char="०"/>
              <a:defRPr sz="1000"/>
            </a:lvl1pPr>
            <a:lvl2pPr marL="914400" lvl="1" indent="-292100" rtl="0">
              <a:spcBef>
                <a:spcPts val="1000"/>
              </a:spcBef>
              <a:spcAft>
                <a:spcPts val="0"/>
              </a:spcAft>
              <a:buSzPts val="1000"/>
              <a:buChar char="०"/>
              <a:defRPr sz="1000"/>
            </a:lvl2pPr>
            <a:lvl3pPr marL="1371600" lvl="2" indent="-292100" rtl="0">
              <a:spcBef>
                <a:spcPts val="1000"/>
              </a:spcBef>
              <a:spcAft>
                <a:spcPts val="0"/>
              </a:spcAft>
              <a:buSzPts val="1000"/>
              <a:buChar char="०"/>
              <a:defRPr sz="1000"/>
            </a:lvl3pPr>
            <a:lvl4pPr marL="1828800" lvl="3" indent="-292100" rtl="0">
              <a:spcBef>
                <a:spcPts val="1000"/>
              </a:spcBef>
              <a:spcAft>
                <a:spcPts val="0"/>
              </a:spcAft>
              <a:buSzPts val="1000"/>
              <a:buChar char="०"/>
              <a:defRPr sz="1000"/>
            </a:lvl4pPr>
            <a:lvl5pPr marL="2286000" lvl="4" indent="-292100" rtl="0">
              <a:spcBef>
                <a:spcPts val="1000"/>
              </a:spcBef>
              <a:spcAft>
                <a:spcPts val="0"/>
              </a:spcAft>
              <a:buSzPts val="1000"/>
              <a:buChar char="०"/>
              <a:defRPr sz="1000"/>
            </a:lvl5pPr>
            <a:lvl6pPr marL="2743200" lvl="5" indent="-292100" rtl="0">
              <a:spcBef>
                <a:spcPts val="1000"/>
              </a:spcBef>
              <a:spcAft>
                <a:spcPts val="0"/>
              </a:spcAft>
              <a:buSzPts val="1000"/>
              <a:buChar char="०"/>
              <a:defRPr sz="1000"/>
            </a:lvl6pPr>
            <a:lvl7pPr marL="3200400" lvl="6" indent="-292100" rtl="0">
              <a:spcBef>
                <a:spcPts val="1000"/>
              </a:spcBef>
              <a:spcAft>
                <a:spcPts val="0"/>
              </a:spcAft>
              <a:buSzPts val="1000"/>
              <a:buChar char="०"/>
              <a:defRPr sz="1000"/>
            </a:lvl7pPr>
            <a:lvl8pPr marL="3657600" lvl="7" indent="-292100" rtl="0">
              <a:spcBef>
                <a:spcPts val="1000"/>
              </a:spcBef>
              <a:spcAft>
                <a:spcPts val="0"/>
              </a:spcAft>
              <a:buSzPts val="1000"/>
              <a:buChar char="०"/>
              <a:defRPr sz="1000"/>
            </a:lvl8pPr>
            <a:lvl9pPr marL="4114800" lvl="8" indent="-292100" rtl="0">
              <a:spcBef>
                <a:spcPts val="1000"/>
              </a:spcBef>
              <a:spcAft>
                <a:spcPts val="1000"/>
              </a:spcAft>
              <a:buSzPts val="1000"/>
              <a:buChar char="०"/>
              <a:defRPr sz="1000"/>
            </a:lvl9pPr>
          </a:lstStyle>
          <a:p>
            <a:endParaRPr/>
          </a:p>
        </p:txBody>
      </p:sp>
      <p:sp>
        <p:nvSpPr>
          <p:cNvPr id="71" name="Google Shape;71;p16"/>
          <p:cNvSpPr txBox="1">
            <a:spLocks noGrp="1"/>
          </p:cNvSpPr>
          <p:nvPr>
            <p:ph type="title"/>
          </p:nvPr>
        </p:nvSpPr>
        <p:spPr>
          <a:xfrm>
            <a:off x="300500" y="990000"/>
            <a:ext cx="3126600" cy="489900"/>
          </a:xfrm>
          <a:prstGeom prst="rect">
            <a:avLst/>
          </a:prstGeom>
          <a:noFill/>
        </p:spPr>
        <p:txBody>
          <a:bodyPr spcFirstLastPara="1" wrap="square" lIns="91425" tIns="91425" rIns="91425" bIns="91425" anchor="t" anchorCtr="0">
            <a:normAutofit/>
          </a:bodyPr>
          <a:lstStyle>
            <a:lvl1pPr marL="0" marR="0" lvl="0" indent="0" algn="l" rtl="0">
              <a:lnSpc>
                <a:spcPct val="100000"/>
              </a:lnSpc>
              <a:spcBef>
                <a:spcPts val="0"/>
              </a:spcBef>
              <a:spcAft>
                <a:spcPts val="0"/>
              </a:spcAft>
              <a:buNone/>
              <a:defRPr>
                <a:latin typeface="Google Sans Medium"/>
                <a:ea typeface="Google Sans Medium"/>
                <a:cs typeface="Google Sans Medium"/>
                <a:sym typeface="Google Sans Medium"/>
              </a:defRPr>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72" name="Google Shape;72;p16"/>
          <p:cNvSpPr txBox="1">
            <a:spLocks noGrp="1"/>
          </p:cNvSpPr>
          <p:nvPr>
            <p:ph type="title" idx="2"/>
          </p:nvPr>
        </p:nvSpPr>
        <p:spPr>
          <a:xfrm>
            <a:off x="300500" y="257525"/>
            <a:ext cx="4273200" cy="7326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2400" b="1"/>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sp>
        <p:nvSpPr>
          <p:cNvPr id="73" name="Google Shape;73;p16"/>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endParaRPr sz="600">
              <a:solidFill>
                <a:srgbClr val="CCCCCC"/>
              </a:solidFill>
              <a:latin typeface="Roboto"/>
              <a:ea typeface="Roboto"/>
              <a:cs typeface="Roboto"/>
              <a:sym typeface="Roboto"/>
            </a:endParaRPr>
          </a:p>
        </p:txBody>
      </p:sp>
      <p:pic>
        <p:nvPicPr>
          <p:cNvPr id="74" name="Google Shape;74;p16"/>
          <p:cNvPicPr preferRelativeResize="0"/>
          <p:nvPr/>
        </p:nvPicPr>
        <p:blipFill rotWithShape="1">
          <a:blip r:embed="rId2">
            <a:alphaModFix/>
          </a:blip>
          <a:srcRect l="26511" t="42000" r="40781" b="42001"/>
          <a:stretch/>
        </p:blipFill>
        <p:spPr>
          <a:xfrm>
            <a:off x="8135451" y="4807623"/>
            <a:ext cx="626947" cy="172498"/>
          </a:xfrm>
          <a:prstGeom prst="rect">
            <a:avLst/>
          </a:prstGeom>
          <a:noFill/>
          <a:ln>
            <a:noFill/>
          </a:ln>
        </p:spPr>
      </p:pic>
      <p:sp>
        <p:nvSpPr>
          <p:cNvPr id="75" name="Google Shape;75;p16"/>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This work is licensed under the </a:t>
            </a:r>
            <a:r>
              <a:rPr lang="en" sz="600" u="sng">
                <a:latin typeface="Roboto"/>
                <a:ea typeface="Roboto"/>
                <a:cs typeface="Roboto"/>
                <a:sym typeface="Roboto"/>
                <a:hlinkClick r:id="rId3"/>
              </a:rPr>
              <a:t>Apache 2.0 License</a:t>
            </a:r>
            <a:endParaRPr sz="600">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  1 1 1">
  <p:cSld name="CUSTOM_40_1_1_1_2">
    <p:bg>
      <p:bgPr>
        <a:solidFill>
          <a:srgbClr val="D7EFFE"/>
        </a:solid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00500" y="990000"/>
            <a:ext cx="5673000" cy="814800"/>
          </a:xfrm>
          <a:prstGeom prst="rect">
            <a:avLst/>
          </a:prstGeom>
          <a:noFill/>
        </p:spPr>
        <p:txBody>
          <a:bodyPr spcFirstLastPara="1" wrap="square" lIns="91425" tIns="91425" rIns="91425" bIns="91425" anchor="t" anchorCtr="0">
            <a:normAutofit/>
          </a:bodyPr>
          <a:lstStyle>
            <a:lvl1pPr marL="457200" marR="0" lvl="0" indent="-228600" algn="l" rtl="0">
              <a:lnSpc>
                <a:spcPct val="100000"/>
              </a:lnSpc>
              <a:spcBef>
                <a:spcPts val="0"/>
              </a:spcBef>
              <a:spcAft>
                <a:spcPts val="0"/>
              </a:spcAft>
              <a:buFont typeface="Google Sans Medium"/>
              <a:buNone/>
              <a:defRPr sz="1800">
                <a:latin typeface="Google Sans Medium"/>
                <a:ea typeface="Google Sans Medium"/>
                <a:cs typeface="Google Sans Medium"/>
                <a:sym typeface="Google Sans Medium"/>
              </a:defRPr>
            </a:lvl1pPr>
            <a:lvl2pPr marL="457200" lvl="1" indent="-228600" rtl="0">
              <a:spcBef>
                <a:spcPts val="0"/>
              </a:spcBef>
              <a:spcAft>
                <a:spcPts val="0"/>
              </a:spcAft>
              <a:buFont typeface="Google Sans Medium"/>
              <a:buNone/>
              <a:defRPr sz="1600">
                <a:latin typeface="Google Sans Medium"/>
                <a:ea typeface="Google Sans Medium"/>
                <a:cs typeface="Google Sans Medium"/>
                <a:sym typeface="Google Sans Medium"/>
              </a:defRPr>
            </a:lvl2pPr>
            <a:lvl3pPr marL="457200" lvl="2" indent="-228600" rtl="0">
              <a:spcBef>
                <a:spcPts val="0"/>
              </a:spcBef>
              <a:spcAft>
                <a:spcPts val="0"/>
              </a:spcAft>
              <a:buFont typeface="Google Sans Medium"/>
              <a:buNone/>
              <a:defRPr sz="1600">
                <a:latin typeface="Google Sans Medium"/>
                <a:ea typeface="Google Sans Medium"/>
                <a:cs typeface="Google Sans Medium"/>
                <a:sym typeface="Google Sans Medium"/>
              </a:defRPr>
            </a:lvl3pPr>
            <a:lvl4pPr marL="457200" lvl="3" indent="-228600" rtl="0">
              <a:spcBef>
                <a:spcPts val="0"/>
              </a:spcBef>
              <a:spcAft>
                <a:spcPts val="0"/>
              </a:spcAft>
              <a:buFont typeface="Google Sans Medium"/>
              <a:buNone/>
              <a:defRPr sz="1600">
                <a:latin typeface="Google Sans Medium"/>
                <a:ea typeface="Google Sans Medium"/>
                <a:cs typeface="Google Sans Medium"/>
                <a:sym typeface="Google Sans Medium"/>
              </a:defRPr>
            </a:lvl4pPr>
            <a:lvl5pPr marL="457200" lvl="4" indent="-228600" rtl="0">
              <a:spcBef>
                <a:spcPts val="0"/>
              </a:spcBef>
              <a:spcAft>
                <a:spcPts val="0"/>
              </a:spcAft>
              <a:buFont typeface="Google Sans Medium"/>
              <a:buNone/>
              <a:defRPr sz="1600">
                <a:latin typeface="Google Sans Medium"/>
                <a:ea typeface="Google Sans Medium"/>
                <a:cs typeface="Google Sans Medium"/>
                <a:sym typeface="Google Sans Medium"/>
              </a:defRPr>
            </a:lvl5pPr>
            <a:lvl6pPr marL="457200" lvl="5" indent="-228600" rtl="0">
              <a:spcBef>
                <a:spcPts val="0"/>
              </a:spcBef>
              <a:spcAft>
                <a:spcPts val="0"/>
              </a:spcAft>
              <a:buFont typeface="Google Sans Medium"/>
              <a:buNone/>
              <a:defRPr sz="1600">
                <a:latin typeface="Google Sans Medium"/>
                <a:ea typeface="Google Sans Medium"/>
                <a:cs typeface="Google Sans Medium"/>
                <a:sym typeface="Google Sans Medium"/>
              </a:defRPr>
            </a:lvl6pPr>
            <a:lvl7pPr marL="457200" lvl="6" indent="-228600" rtl="0">
              <a:spcBef>
                <a:spcPts val="0"/>
              </a:spcBef>
              <a:spcAft>
                <a:spcPts val="0"/>
              </a:spcAft>
              <a:buFont typeface="Google Sans Medium"/>
              <a:buNone/>
              <a:defRPr sz="1600">
                <a:latin typeface="Google Sans Medium"/>
                <a:ea typeface="Google Sans Medium"/>
                <a:cs typeface="Google Sans Medium"/>
                <a:sym typeface="Google Sans Medium"/>
              </a:defRPr>
            </a:lvl7pPr>
            <a:lvl8pPr marL="457200" lvl="7" indent="-228600" rtl="0">
              <a:spcBef>
                <a:spcPts val="0"/>
              </a:spcBef>
              <a:spcAft>
                <a:spcPts val="0"/>
              </a:spcAft>
              <a:buFont typeface="Google Sans Medium"/>
              <a:buNone/>
              <a:defRPr sz="1600">
                <a:latin typeface="Google Sans Medium"/>
                <a:ea typeface="Google Sans Medium"/>
                <a:cs typeface="Google Sans Medium"/>
                <a:sym typeface="Google Sans Medium"/>
              </a:defRPr>
            </a:lvl8pPr>
            <a:lvl9pPr marL="457200" lvl="8" indent="-228600" rtl="0">
              <a:spcBef>
                <a:spcPts val="0"/>
              </a:spcBef>
              <a:spcAft>
                <a:spcPts val="0"/>
              </a:spcAft>
              <a:buFont typeface="Google Sans Medium"/>
              <a:buNone/>
              <a:defRPr sz="1600">
                <a:latin typeface="Google Sans Medium"/>
                <a:ea typeface="Google Sans Medium"/>
                <a:cs typeface="Google Sans Medium"/>
                <a:sym typeface="Google Sans Medium"/>
              </a:defRPr>
            </a:lvl9pPr>
          </a:lstStyle>
          <a:p>
            <a:endParaRPr/>
          </a:p>
        </p:txBody>
      </p:sp>
      <p:sp>
        <p:nvSpPr>
          <p:cNvPr id="78" name="Google Shape;78;p17"/>
          <p:cNvSpPr txBox="1">
            <a:spLocks noGrp="1"/>
          </p:cNvSpPr>
          <p:nvPr>
            <p:ph type="title" idx="2"/>
          </p:nvPr>
        </p:nvSpPr>
        <p:spPr>
          <a:xfrm>
            <a:off x="300500" y="257525"/>
            <a:ext cx="5041800" cy="7326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2400" b="1">
                <a:solidFill>
                  <a:srgbClr val="073042"/>
                </a:solidFill>
              </a:defRPr>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pic>
        <p:nvPicPr>
          <p:cNvPr id="79" name="Google Shape;79;p17"/>
          <p:cNvPicPr preferRelativeResize="0"/>
          <p:nvPr/>
        </p:nvPicPr>
        <p:blipFill rotWithShape="1">
          <a:blip r:embed="rId2">
            <a:alphaModFix/>
          </a:blip>
          <a:srcRect l="26511" t="42000" r="40781" b="42001"/>
          <a:stretch/>
        </p:blipFill>
        <p:spPr>
          <a:xfrm>
            <a:off x="8135451" y="4807623"/>
            <a:ext cx="626947" cy="172498"/>
          </a:xfrm>
          <a:prstGeom prst="rect">
            <a:avLst/>
          </a:prstGeom>
          <a:noFill/>
          <a:ln>
            <a:noFill/>
          </a:ln>
        </p:spPr>
      </p:pic>
      <p:sp>
        <p:nvSpPr>
          <p:cNvPr id="80" name="Google Shape;80;p17"/>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endParaRPr sz="600">
              <a:solidFill>
                <a:srgbClr val="CCCCCC"/>
              </a:solidFill>
              <a:latin typeface="Roboto"/>
              <a:ea typeface="Roboto"/>
              <a:cs typeface="Roboto"/>
              <a:sym typeface="Roboto"/>
            </a:endParaRPr>
          </a:p>
        </p:txBody>
      </p:sp>
      <p:sp>
        <p:nvSpPr>
          <p:cNvPr id="81" name="Google Shape;81;p17"/>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solidFill>
                  <a:schemeClr val="dk1"/>
                </a:solidFill>
                <a:latin typeface="Roboto"/>
                <a:ea typeface="Roboto"/>
                <a:cs typeface="Roboto"/>
                <a:sym typeface="Roboto"/>
              </a:rPr>
              <a:t>This work is licensed under the </a:t>
            </a:r>
            <a:r>
              <a:rPr lang="en" sz="600"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Apache 2.0 License</a:t>
            </a:r>
            <a:endParaRPr sz="600">
              <a:solidFill>
                <a:schemeClr val="dk1"/>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p:cSld name="CUSTOM_29">
    <p:spTree>
      <p:nvGrpSpPr>
        <p:cNvPr id="1" name="Shape 82"/>
        <p:cNvGrpSpPr/>
        <p:nvPr/>
      </p:nvGrpSpPr>
      <p:grpSpPr>
        <a:xfrm>
          <a:off x="0" y="0"/>
          <a:ext cx="0" cy="0"/>
          <a:chOff x="0" y="0"/>
          <a:chExt cx="0" cy="0"/>
        </a:xfrm>
      </p:grpSpPr>
      <p:sp>
        <p:nvSpPr>
          <p:cNvPr id="83" name="Google Shape;83;p18"/>
          <p:cNvSpPr/>
          <p:nvPr/>
        </p:nvSpPr>
        <p:spPr>
          <a:xfrm rot="10800000" flipH="1">
            <a:off x="-9525" y="-14924"/>
            <a:ext cx="9162900" cy="5175300"/>
          </a:xfrm>
          <a:prstGeom prst="rect">
            <a:avLst/>
          </a:prstGeom>
          <a:solidFill>
            <a:srgbClr val="073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8"/>
          <p:cNvPicPr preferRelativeResize="0"/>
          <p:nvPr/>
        </p:nvPicPr>
        <p:blipFill rotWithShape="1">
          <a:blip r:embed="rId2">
            <a:alphaModFix/>
          </a:blip>
          <a:srcRect l="26139" t="40717" r="39936" b="40719"/>
          <a:stretch/>
        </p:blipFill>
        <p:spPr>
          <a:xfrm>
            <a:off x="8135725" y="4798231"/>
            <a:ext cx="626400" cy="191905"/>
          </a:xfrm>
          <a:prstGeom prst="rect">
            <a:avLst/>
          </a:prstGeom>
          <a:noFill/>
          <a:ln>
            <a:noFill/>
          </a:ln>
        </p:spPr>
      </p:pic>
      <p:sp>
        <p:nvSpPr>
          <p:cNvPr id="85" name="Google Shape;85;p18"/>
          <p:cNvSpPr txBox="1">
            <a:spLocks noGrp="1"/>
          </p:cNvSpPr>
          <p:nvPr>
            <p:ph type="title"/>
          </p:nvPr>
        </p:nvSpPr>
        <p:spPr>
          <a:xfrm>
            <a:off x="286950" y="1286325"/>
            <a:ext cx="5811300" cy="11151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4800" b="1">
                <a:solidFill>
                  <a:srgbClr val="FFFFFF"/>
                </a:solidFill>
              </a:defRPr>
            </a:lvl1pPr>
            <a:lvl2pPr lvl="1" rtl="0">
              <a:spcBef>
                <a:spcPts val="0"/>
              </a:spcBef>
              <a:spcAft>
                <a:spcPts val="0"/>
              </a:spcAft>
              <a:buNone/>
              <a:defRPr sz="3600" b="1">
                <a:solidFill>
                  <a:srgbClr val="FFFFFF"/>
                </a:solidFill>
                <a:latin typeface="Roboto"/>
                <a:ea typeface="Roboto"/>
                <a:cs typeface="Roboto"/>
                <a:sym typeface="Roboto"/>
              </a:defRPr>
            </a:lvl2pPr>
            <a:lvl3pPr lvl="2" rtl="0">
              <a:spcBef>
                <a:spcPts val="0"/>
              </a:spcBef>
              <a:spcAft>
                <a:spcPts val="0"/>
              </a:spcAft>
              <a:buNone/>
              <a:defRPr sz="3600" b="1">
                <a:solidFill>
                  <a:srgbClr val="FFFFFF"/>
                </a:solidFill>
                <a:latin typeface="Roboto"/>
                <a:ea typeface="Roboto"/>
                <a:cs typeface="Roboto"/>
                <a:sym typeface="Roboto"/>
              </a:defRPr>
            </a:lvl3pPr>
            <a:lvl4pPr lvl="3" rtl="0">
              <a:spcBef>
                <a:spcPts val="0"/>
              </a:spcBef>
              <a:spcAft>
                <a:spcPts val="0"/>
              </a:spcAft>
              <a:buNone/>
              <a:defRPr sz="3600" b="1">
                <a:solidFill>
                  <a:srgbClr val="FFFFFF"/>
                </a:solidFill>
                <a:latin typeface="Roboto"/>
                <a:ea typeface="Roboto"/>
                <a:cs typeface="Roboto"/>
                <a:sym typeface="Roboto"/>
              </a:defRPr>
            </a:lvl4pPr>
            <a:lvl5pPr lvl="4" rtl="0">
              <a:spcBef>
                <a:spcPts val="0"/>
              </a:spcBef>
              <a:spcAft>
                <a:spcPts val="0"/>
              </a:spcAft>
              <a:buNone/>
              <a:defRPr sz="3600" b="1">
                <a:solidFill>
                  <a:srgbClr val="FFFFFF"/>
                </a:solidFill>
                <a:latin typeface="Roboto"/>
                <a:ea typeface="Roboto"/>
                <a:cs typeface="Roboto"/>
                <a:sym typeface="Roboto"/>
              </a:defRPr>
            </a:lvl5pPr>
            <a:lvl6pPr lvl="5" rtl="0">
              <a:spcBef>
                <a:spcPts val="0"/>
              </a:spcBef>
              <a:spcAft>
                <a:spcPts val="0"/>
              </a:spcAft>
              <a:buNone/>
              <a:defRPr sz="3600" b="1">
                <a:solidFill>
                  <a:srgbClr val="FFFFFF"/>
                </a:solidFill>
                <a:latin typeface="Roboto"/>
                <a:ea typeface="Roboto"/>
                <a:cs typeface="Roboto"/>
                <a:sym typeface="Roboto"/>
              </a:defRPr>
            </a:lvl6pPr>
            <a:lvl7pPr lvl="6" rtl="0">
              <a:spcBef>
                <a:spcPts val="0"/>
              </a:spcBef>
              <a:spcAft>
                <a:spcPts val="0"/>
              </a:spcAft>
              <a:buNone/>
              <a:defRPr sz="3600" b="1">
                <a:solidFill>
                  <a:srgbClr val="FFFFFF"/>
                </a:solidFill>
                <a:latin typeface="Roboto"/>
                <a:ea typeface="Roboto"/>
                <a:cs typeface="Roboto"/>
                <a:sym typeface="Roboto"/>
              </a:defRPr>
            </a:lvl7pPr>
            <a:lvl8pPr lvl="7" rtl="0">
              <a:spcBef>
                <a:spcPts val="0"/>
              </a:spcBef>
              <a:spcAft>
                <a:spcPts val="0"/>
              </a:spcAft>
              <a:buNone/>
              <a:defRPr sz="3600" b="1">
                <a:solidFill>
                  <a:srgbClr val="FFFFFF"/>
                </a:solidFill>
                <a:latin typeface="Roboto"/>
                <a:ea typeface="Roboto"/>
                <a:cs typeface="Roboto"/>
                <a:sym typeface="Roboto"/>
              </a:defRPr>
            </a:lvl8pPr>
            <a:lvl9pPr lvl="8" rtl="0">
              <a:spcBef>
                <a:spcPts val="0"/>
              </a:spcBef>
              <a:spcAft>
                <a:spcPts val="0"/>
              </a:spcAft>
              <a:buNone/>
              <a:defRPr sz="3600" b="1">
                <a:solidFill>
                  <a:srgbClr val="FFFFFF"/>
                </a:solidFill>
                <a:latin typeface="Roboto"/>
                <a:ea typeface="Roboto"/>
                <a:cs typeface="Roboto"/>
                <a:sym typeface="Roboto"/>
              </a:defRPr>
            </a:lvl9pPr>
          </a:lstStyle>
          <a:p>
            <a:endParaRPr/>
          </a:p>
        </p:txBody>
      </p:sp>
      <p:sp>
        <p:nvSpPr>
          <p:cNvPr id="86" name="Google Shape;86;p18"/>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3">
                  <a:extLst>
                    <a:ext uri="{A12FA001-AC4F-418D-AE19-62706E023703}">
                      <ahyp:hlinkClr xmlns:ahyp="http://schemas.microsoft.com/office/drawing/2018/hyperlinkcolo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extLst>
    <p:ext uri="{DCECCB84-F9BA-43D5-87BE-67443E8EF086}">
      <p15:sldGuideLst xmlns:p15="http://schemas.microsoft.com/office/powerpoint/2012/main">
        <p15:guide id="1" orient="horz" pos="313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pacer">
  <p:cSld name="CUSTOM_15">
    <p:spTree>
      <p:nvGrpSpPr>
        <p:cNvPr id="1" name="Shape 87"/>
        <p:cNvGrpSpPr/>
        <p:nvPr/>
      </p:nvGrpSpPr>
      <p:grpSpPr>
        <a:xfrm>
          <a:off x="0" y="0"/>
          <a:ext cx="0" cy="0"/>
          <a:chOff x="0" y="0"/>
          <a:chExt cx="0" cy="0"/>
        </a:xfrm>
      </p:grpSpPr>
      <p:sp>
        <p:nvSpPr>
          <p:cNvPr id="88" name="Google Shape;88;p19"/>
          <p:cNvSpPr/>
          <p:nvPr/>
        </p:nvSpPr>
        <p:spPr>
          <a:xfrm rot="10800000" flipH="1">
            <a:off x="-9525" y="-14924"/>
            <a:ext cx="9162900" cy="5175300"/>
          </a:xfrm>
          <a:prstGeom prst="rect">
            <a:avLst/>
          </a:prstGeom>
          <a:solidFill>
            <a:srgbClr val="D7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9"/>
          <p:cNvSpPr txBox="1">
            <a:spLocks noGrp="1"/>
          </p:cNvSpPr>
          <p:nvPr>
            <p:ph type="title"/>
          </p:nvPr>
        </p:nvSpPr>
        <p:spPr>
          <a:xfrm>
            <a:off x="880175" y="1994775"/>
            <a:ext cx="7383600" cy="1155900"/>
          </a:xfrm>
          <a:prstGeom prst="rect">
            <a:avLst/>
          </a:prstGeom>
        </p:spPr>
        <p:txBody>
          <a:bodyPr spcFirstLastPara="1" wrap="square" lIns="91425" tIns="91425" rIns="91425" bIns="91425" anchor="ctr" anchorCtr="0">
            <a:normAutofit/>
          </a:bodyPr>
          <a:lstStyle>
            <a:lvl1pPr marL="0" marR="0" lvl="0" indent="0" algn="ctr" rtl="0">
              <a:lnSpc>
                <a:spcPct val="100000"/>
              </a:lnSpc>
              <a:spcBef>
                <a:spcPts val="0"/>
              </a:spcBef>
              <a:spcAft>
                <a:spcPts val="0"/>
              </a:spcAft>
              <a:buNone/>
              <a:defRPr sz="2400" b="1"/>
            </a:lvl1pPr>
            <a:lvl2pPr lvl="1" algn="ctr" rtl="0">
              <a:spcBef>
                <a:spcPts val="0"/>
              </a:spcBef>
              <a:spcAft>
                <a:spcPts val="0"/>
              </a:spcAft>
              <a:buNone/>
              <a:defRPr sz="2400">
                <a:solidFill>
                  <a:srgbClr val="073042"/>
                </a:solidFill>
              </a:defRPr>
            </a:lvl2pPr>
            <a:lvl3pPr lvl="2" algn="ctr" rtl="0">
              <a:spcBef>
                <a:spcPts val="0"/>
              </a:spcBef>
              <a:spcAft>
                <a:spcPts val="0"/>
              </a:spcAft>
              <a:buNone/>
              <a:defRPr sz="2400">
                <a:solidFill>
                  <a:srgbClr val="073042"/>
                </a:solidFill>
              </a:defRPr>
            </a:lvl3pPr>
            <a:lvl4pPr lvl="3" algn="ctr" rtl="0">
              <a:spcBef>
                <a:spcPts val="0"/>
              </a:spcBef>
              <a:spcAft>
                <a:spcPts val="0"/>
              </a:spcAft>
              <a:buNone/>
              <a:defRPr sz="2400">
                <a:solidFill>
                  <a:srgbClr val="073042"/>
                </a:solidFill>
              </a:defRPr>
            </a:lvl4pPr>
            <a:lvl5pPr lvl="4" algn="ctr" rtl="0">
              <a:spcBef>
                <a:spcPts val="0"/>
              </a:spcBef>
              <a:spcAft>
                <a:spcPts val="0"/>
              </a:spcAft>
              <a:buNone/>
              <a:defRPr sz="2400">
                <a:solidFill>
                  <a:srgbClr val="073042"/>
                </a:solidFill>
              </a:defRPr>
            </a:lvl5pPr>
            <a:lvl6pPr lvl="5" algn="ctr" rtl="0">
              <a:spcBef>
                <a:spcPts val="0"/>
              </a:spcBef>
              <a:spcAft>
                <a:spcPts val="0"/>
              </a:spcAft>
              <a:buNone/>
              <a:defRPr sz="2400">
                <a:solidFill>
                  <a:srgbClr val="073042"/>
                </a:solidFill>
              </a:defRPr>
            </a:lvl6pPr>
            <a:lvl7pPr lvl="6" algn="ctr" rtl="0">
              <a:spcBef>
                <a:spcPts val="0"/>
              </a:spcBef>
              <a:spcAft>
                <a:spcPts val="0"/>
              </a:spcAft>
              <a:buNone/>
              <a:defRPr sz="2400">
                <a:solidFill>
                  <a:srgbClr val="073042"/>
                </a:solidFill>
              </a:defRPr>
            </a:lvl7pPr>
            <a:lvl8pPr lvl="7" algn="ctr" rtl="0">
              <a:spcBef>
                <a:spcPts val="0"/>
              </a:spcBef>
              <a:spcAft>
                <a:spcPts val="0"/>
              </a:spcAft>
              <a:buNone/>
              <a:defRPr sz="2400">
                <a:solidFill>
                  <a:srgbClr val="073042"/>
                </a:solidFill>
              </a:defRPr>
            </a:lvl8pPr>
            <a:lvl9pPr lvl="8" algn="ctr" rtl="0">
              <a:spcBef>
                <a:spcPts val="0"/>
              </a:spcBef>
              <a:spcAft>
                <a:spcPts val="0"/>
              </a:spcAft>
              <a:buNone/>
              <a:defRPr sz="2400">
                <a:solidFill>
                  <a:srgbClr val="073042"/>
                </a:solidFill>
              </a:defRPr>
            </a:lvl9pPr>
          </a:lstStyle>
          <a:p>
            <a:endParaRPr/>
          </a:p>
        </p:txBody>
      </p:sp>
      <p:pic>
        <p:nvPicPr>
          <p:cNvPr id="90" name="Google Shape;90;p19"/>
          <p:cNvPicPr preferRelativeResize="0"/>
          <p:nvPr/>
        </p:nvPicPr>
        <p:blipFill rotWithShape="1">
          <a:blip r:embed="rId2">
            <a:alphaModFix/>
          </a:blip>
          <a:srcRect l="26511" t="42000" r="40781" b="42001"/>
          <a:stretch/>
        </p:blipFill>
        <p:spPr>
          <a:xfrm>
            <a:off x="8135451" y="4807623"/>
            <a:ext cx="626947" cy="172498"/>
          </a:xfrm>
          <a:prstGeom prst="rect">
            <a:avLst/>
          </a:prstGeom>
          <a:noFill/>
          <a:ln>
            <a:noFill/>
          </a:ln>
        </p:spPr>
      </p:pic>
      <p:sp>
        <p:nvSpPr>
          <p:cNvPr id="91" name="Google Shape;91;p19"/>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This work is licensed under the </a:t>
            </a:r>
            <a:r>
              <a:rPr lang="en" sz="600" u="sng">
                <a:latin typeface="Roboto"/>
                <a:ea typeface="Roboto"/>
                <a:cs typeface="Roboto"/>
                <a:sym typeface="Roboto"/>
                <a:hlinkClick r:id="rId3"/>
              </a:rPr>
              <a:t>Apache 2.0 License</a:t>
            </a:r>
            <a:endParaRPr sz="600">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ullet ">
  <p:cSld name="CUSTOM_40">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300500" y="990000"/>
            <a:ext cx="5673000" cy="814800"/>
          </a:xfrm>
          <a:prstGeom prst="rect">
            <a:avLst/>
          </a:prstGeom>
          <a:noFill/>
        </p:spPr>
        <p:txBody>
          <a:bodyPr spcFirstLastPara="1" wrap="square" lIns="91425" tIns="91425" rIns="91425" bIns="91425" anchor="t" anchorCtr="0">
            <a:normAutofit/>
          </a:bodyPr>
          <a:lstStyle>
            <a:lvl1pPr marL="457200" marR="0" lvl="0" indent="-228600" algn="l" rtl="0">
              <a:lnSpc>
                <a:spcPct val="100000"/>
              </a:lnSpc>
              <a:spcBef>
                <a:spcPts val="0"/>
              </a:spcBef>
              <a:spcAft>
                <a:spcPts val="0"/>
              </a:spcAft>
              <a:buFont typeface="Google Sans Medium"/>
              <a:buNone/>
              <a:defRPr>
                <a:latin typeface="Google Sans Medium"/>
                <a:ea typeface="Google Sans Medium"/>
                <a:cs typeface="Google Sans Medium"/>
                <a:sym typeface="Google Sans Medium"/>
              </a:defRPr>
            </a:lvl1pPr>
            <a:lvl2pPr marL="457200" lvl="1" indent="-228600" rtl="0">
              <a:spcBef>
                <a:spcPts val="0"/>
              </a:spcBef>
              <a:spcAft>
                <a:spcPts val="0"/>
              </a:spcAft>
              <a:buSzPts val="1600"/>
              <a:buFont typeface="Google Sans Medium"/>
              <a:buNone/>
              <a:defRPr sz="1600">
                <a:latin typeface="Google Sans Medium"/>
                <a:ea typeface="Google Sans Medium"/>
                <a:cs typeface="Google Sans Medium"/>
                <a:sym typeface="Google Sans Medium"/>
              </a:defRPr>
            </a:lvl2pPr>
            <a:lvl3pPr marL="457200" lvl="2" indent="-228600" rtl="0">
              <a:spcBef>
                <a:spcPts val="0"/>
              </a:spcBef>
              <a:spcAft>
                <a:spcPts val="0"/>
              </a:spcAft>
              <a:buSzPts val="1600"/>
              <a:buFont typeface="Google Sans Medium"/>
              <a:buNone/>
              <a:defRPr sz="1600">
                <a:latin typeface="Google Sans Medium"/>
                <a:ea typeface="Google Sans Medium"/>
                <a:cs typeface="Google Sans Medium"/>
                <a:sym typeface="Google Sans Medium"/>
              </a:defRPr>
            </a:lvl3pPr>
            <a:lvl4pPr marL="457200" lvl="3" indent="-228600" rtl="0">
              <a:spcBef>
                <a:spcPts val="0"/>
              </a:spcBef>
              <a:spcAft>
                <a:spcPts val="0"/>
              </a:spcAft>
              <a:buSzPts val="1600"/>
              <a:buFont typeface="Google Sans Medium"/>
              <a:buNone/>
              <a:defRPr sz="1600">
                <a:latin typeface="Google Sans Medium"/>
                <a:ea typeface="Google Sans Medium"/>
                <a:cs typeface="Google Sans Medium"/>
                <a:sym typeface="Google Sans Medium"/>
              </a:defRPr>
            </a:lvl4pPr>
            <a:lvl5pPr marL="457200" lvl="4" indent="-228600" rtl="0">
              <a:spcBef>
                <a:spcPts val="0"/>
              </a:spcBef>
              <a:spcAft>
                <a:spcPts val="0"/>
              </a:spcAft>
              <a:buSzPts val="1600"/>
              <a:buFont typeface="Google Sans Medium"/>
              <a:buNone/>
              <a:defRPr sz="1600">
                <a:latin typeface="Google Sans Medium"/>
                <a:ea typeface="Google Sans Medium"/>
                <a:cs typeface="Google Sans Medium"/>
                <a:sym typeface="Google Sans Medium"/>
              </a:defRPr>
            </a:lvl5pPr>
            <a:lvl6pPr marL="457200" lvl="5" indent="-228600" rtl="0">
              <a:spcBef>
                <a:spcPts val="0"/>
              </a:spcBef>
              <a:spcAft>
                <a:spcPts val="0"/>
              </a:spcAft>
              <a:buSzPts val="1600"/>
              <a:buFont typeface="Google Sans Medium"/>
              <a:buNone/>
              <a:defRPr sz="1600">
                <a:latin typeface="Google Sans Medium"/>
                <a:ea typeface="Google Sans Medium"/>
                <a:cs typeface="Google Sans Medium"/>
                <a:sym typeface="Google Sans Medium"/>
              </a:defRPr>
            </a:lvl6pPr>
            <a:lvl7pPr marL="457200" lvl="6" indent="-228600" rtl="0">
              <a:spcBef>
                <a:spcPts val="0"/>
              </a:spcBef>
              <a:spcAft>
                <a:spcPts val="0"/>
              </a:spcAft>
              <a:buSzPts val="1600"/>
              <a:buFont typeface="Google Sans Medium"/>
              <a:buNone/>
              <a:defRPr sz="1600">
                <a:latin typeface="Google Sans Medium"/>
                <a:ea typeface="Google Sans Medium"/>
                <a:cs typeface="Google Sans Medium"/>
                <a:sym typeface="Google Sans Medium"/>
              </a:defRPr>
            </a:lvl7pPr>
            <a:lvl8pPr marL="457200" lvl="7" indent="-228600" rtl="0">
              <a:spcBef>
                <a:spcPts val="0"/>
              </a:spcBef>
              <a:spcAft>
                <a:spcPts val="0"/>
              </a:spcAft>
              <a:buSzPts val="1600"/>
              <a:buFont typeface="Google Sans Medium"/>
              <a:buNone/>
              <a:defRPr sz="1600">
                <a:latin typeface="Google Sans Medium"/>
                <a:ea typeface="Google Sans Medium"/>
                <a:cs typeface="Google Sans Medium"/>
                <a:sym typeface="Google Sans Medium"/>
              </a:defRPr>
            </a:lvl8pPr>
            <a:lvl9pPr marL="457200" lvl="8" indent="-228600" rtl="0">
              <a:spcBef>
                <a:spcPts val="0"/>
              </a:spcBef>
              <a:spcAft>
                <a:spcPts val="0"/>
              </a:spcAft>
              <a:buSzPts val="1600"/>
              <a:buFont typeface="Google Sans Medium"/>
              <a:buNone/>
              <a:defRPr sz="1600">
                <a:latin typeface="Google Sans Medium"/>
                <a:ea typeface="Google Sans Medium"/>
                <a:cs typeface="Google Sans Medium"/>
                <a:sym typeface="Google Sans Medium"/>
              </a:defRPr>
            </a:lvl9pPr>
          </a:lstStyle>
          <a:p>
            <a:endParaRPr/>
          </a:p>
        </p:txBody>
      </p:sp>
      <p:sp>
        <p:nvSpPr>
          <p:cNvPr id="94" name="Google Shape;94;p20"/>
          <p:cNvSpPr txBox="1">
            <a:spLocks noGrp="1"/>
          </p:cNvSpPr>
          <p:nvPr>
            <p:ph type="title" idx="2"/>
          </p:nvPr>
        </p:nvSpPr>
        <p:spPr>
          <a:xfrm>
            <a:off x="300500" y="257525"/>
            <a:ext cx="5041800" cy="7326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2400" b="1"/>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pic>
        <p:nvPicPr>
          <p:cNvPr id="95" name="Google Shape;95;p20"/>
          <p:cNvPicPr preferRelativeResize="0"/>
          <p:nvPr/>
        </p:nvPicPr>
        <p:blipFill rotWithShape="1">
          <a:blip r:embed="rId2">
            <a:alphaModFix/>
          </a:blip>
          <a:srcRect l="26511" t="42000" r="40781" b="42001"/>
          <a:stretch/>
        </p:blipFill>
        <p:spPr>
          <a:xfrm>
            <a:off x="8135451" y="4807623"/>
            <a:ext cx="626947" cy="172498"/>
          </a:xfrm>
          <a:prstGeom prst="rect">
            <a:avLst/>
          </a:prstGeom>
          <a:noFill/>
          <a:ln>
            <a:noFill/>
          </a:ln>
        </p:spPr>
      </p:pic>
      <p:sp>
        <p:nvSpPr>
          <p:cNvPr id="96" name="Google Shape;96;p20"/>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endParaRPr sz="600">
              <a:solidFill>
                <a:srgbClr val="CCCCCC"/>
              </a:solidFill>
              <a:latin typeface="Roboto"/>
              <a:ea typeface="Roboto"/>
              <a:cs typeface="Roboto"/>
              <a:sym typeface="Roboto"/>
            </a:endParaRPr>
          </a:p>
        </p:txBody>
      </p:sp>
      <p:sp>
        <p:nvSpPr>
          <p:cNvPr id="97" name="Google Shape;97;p20"/>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latin typeface="Roboto"/>
                <a:ea typeface="Roboto"/>
                <a:cs typeface="Roboto"/>
                <a:sym typeface="Roboto"/>
              </a:rPr>
              <a:t>This work is licensed under the </a:t>
            </a:r>
            <a:r>
              <a:rPr lang="en" sz="600" u="sng">
                <a:latin typeface="Roboto"/>
                <a:ea typeface="Roboto"/>
                <a:cs typeface="Roboto"/>
                <a:sym typeface="Roboto"/>
                <a:hlinkClick r:id="rId3"/>
              </a:rPr>
              <a:t>Apache 2.0 License</a:t>
            </a:r>
            <a:endParaRPr sz="600">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ullet  1 1 1 2 1">
  <p:cSld name="CUSTOM_40_1_1_1_2_1">
    <p:bg>
      <p:bgPr>
        <a:solidFill>
          <a:srgbClr val="D7EFFE"/>
        </a:solidFill>
        <a:effectLst/>
      </p:bgPr>
    </p:bg>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00500" y="990000"/>
            <a:ext cx="5673000" cy="814800"/>
          </a:xfrm>
          <a:prstGeom prst="rect">
            <a:avLst/>
          </a:prstGeom>
          <a:noFill/>
        </p:spPr>
        <p:txBody>
          <a:bodyPr spcFirstLastPara="1" wrap="square" lIns="91425" tIns="91425" rIns="91425" bIns="91425" anchor="t" anchorCtr="0">
            <a:normAutofit/>
          </a:bodyPr>
          <a:lstStyle>
            <a:lvl1pPr marL="457200" marR="0" lvl="0" indent="-228600" algn="l" rtl="0">
              <a:lnSpc>
                <a:spcPct val="100000"/>
              </a:lnSpc>
              <a:spcBef>
                <a:spcPts val="0"/>
              </a:spcBef>
              <a:spcAft>
                <a:spcPts val="0"/>
              </a:spcAft>
              <a:buFont typeface="Google Sans Medium"/>
              <a:buNone/>
              <a:defRPr sz="1800">
                <a:latin typeface="Google Sans Medium"/>
                <a:ea typeface="Google Sans Medium"/>
                <a:cs typeface="Google Sans Medium"/>
                <a:sym typeface="Google Sans Medium"/>
              </a:defRPr>
            </a:lvl1pPr>
            <a:lvl2pPr marL="457200" lvl="1" indent="-228600" rtl="0">
              <a:spcBef>
                <a:spcPts val="0"/>
              </a:spcBef>
              <a:spcAft>
                <a:spcPts val="0"/>
              </a:spcAft>
              <a:buFont typeface="Google Sans Medium"/>
              <a:buNone/>
              <a:defRPr sz="1600">
                <a:latin typeface="Google Sans Medium"/>
                <a:ea typeface="Google Sans Medium"/>
                <a:cs typeface="Google Sans Medium"/>
                <a:sym typeface="Google Sans Medium"/>
              </a:defRPr>
            </a:lvl2pPr>
            <a:lvl3pPr marL="457200" lvl="2" indent="-228600" rtl="0">
              <a:spcBef>
                <a:spcPts val="0"/>
              </a:spcBef>
              <a:spcAft>
                <a:spcPts val="0"/>
              </a:spcAft>
              <a:buFont typeface="Google Sans Medium"/>
              <a:buNone/>
              <a:defRPr sz="1600">
                <a:latin typeface="Google Sans Medium"/>
                <a:ea typeface="Google Sans Medium"/>
                <a:cs typeface="Google Sans Medium"/>
                <a:sym typeface="Google Sans Medium"/>
              </a:defRPr>
            </a:lvl3pPr>
            <a:lvl4pPr marL="457200" lvl="3" indent="-228600" rtl="0">
              <a:spcBef>
                <a:spcPts val="0"/>
              </a:spcBef>
              <a:spcAft>
                <a:spcPts val="0"/>
              </a:spcAft>
              <a:buFont typeface="Google Sans Medium"/>
              <a:buNone/>
              <a:defRPr sz="1600">
                <a:latin typeface="Google Sans Medium"/>
                <a:ea typeface="Google Sans Medium"/>
                <a:cs typeface="Google Sans Medium"/>
                <a:sym typeface="Google Sans Medium"/>
              </a:defRPr>
            </a:lvl4pPr>
            <a:lvl5pPr marL="457200" lvl="4" indent="-228600" rtl="0">
              <a:spcBef>
                <a:spcPts val="0"/>
              </a:spcBef>
              <a:spcAft>
                <a:spcPts val="0"/>
              </a:spcAft>
              <a:buFont typeface="Google Sans Medium"/>
              <a:buNone/>
              <a:defRPr sz="1600">
                <a:latin typeface="Google Sans Medium"/>
                <a:ea typeface="Google Sans Medium"/>
                <a:cs typeface="Google Sans Medium"/>
                <a:sym typeface="Google Sans Medium"/>
              </a:defRPr>
            </a:lvl5pPr>
            <a:lvl6pPr marL="457200" lvl="5" indent="-228600" rtl="0">
              <a:spcBef>
                <a:spcPts val="0"/>
              </a:spcBef>
              <a:spcAft>
                <a:spcPts val="0"/>
              </a:spcAft>
              <a:buFont typeface="Google Sans Medium"/>
              <a:buNone/>
              <a:defRPr sz="1600">
                <a:latin typeface="Google Sans Medium"/>
                <a:ea typeface="Google Sans Medium"/>
                <a:cs typeface="Google Sans Medium"/>
                <a:sym typeface="Google Sans Medium"/>
              </a:defRPr>
            </a:lvl6pPr>
            <a:lvl7pPr marL="457200" lvl="6" indent="-228600" rtl="0">
              <a:spcBef>
                <a:spcPts val="0"/>
              </a:spcBef>
              <a:spcAft>
                <a:spcPts val="0"/>
              </a:spcAft>
              <a:buFont typeface="Google Sans Medium"/>
              <a:buNone/>
              <a:defRPr sz="1600">
                <a:latin typeface="Google Sans Medium"/>
                <a:ea typeface="Google Sans Medium"/>
                <a:cs typeface="Google Sans Medium"/>
                <a:sym typeface="Google Sans Medium"/>
              </a:defRPr>
            </a:lvl7pPr>
            <a:lvl8pPr marL="457200" lvl="7" indent="-228600" rtl="0">
              <a:spcBef>
                <a:spcPts val="0"/>
              </a:spcBef>
              <a:spcAft>
                <a:spcPts val="0"/>
              </a:spcAft>
              <a:buFont typeface="Google Sans Medium"/>
              <a:buNone/>
              <a:defRPr sz="1600">
                <a:latin typeface="Google Sans Medium"/>
                <a:ea typeface="Google Sans Medium"/>
                <a:cs typeface="Google Sans Medium"/>
                <a:sym typeface="Google Sans Medium"/>
              </a:defRPr>
            </a:lvl8pPr>
            <a:lvl9pPr marL="457200" lvl="8" indent="-228600" rtl="0">
              <a:spcBef>
                <a:spcPts val="0"/>
              </a:spcBef>
              <a:spcAft>
                <a:spcPts val="0"/>
              </a:spcAft>
              <a:buFont typeface="Google Sans Medium"/>
              <a:buNone/>
              <a:defRPr sz="1600">
                <a:latin typeface="Google Sans Medium"/>
                <a:ea typeface="Google Sans Medium"/>
                <a:cs typeface="Google Sans Medium"/>
                <a:sym typeface="Google Sans Medium"/>
              </a:defRPr>
            </a:lvl9pPr>
          </a:lstStyle>
          <a:p>
            <a:endParaRPr/>
          </a:p>
        </p:txBody>
      </p:sp>
      <p:sp>
        <p:nvSpPr>
          <p:cNvPr id="100" name="Google Shape;100;p21"/>
          <p:cNvSpPr txBox="1">
            <a:spLocks noGrp="1"/>
          </p:cNvSpPr>
          <p:nvPr>
            <p:ph type="title" idx="2"/>
          </p:nvPr>
        </p:nvSpPr>
        <p:spPr>
          <a:xfrm>
            <a:off x="300500" y="257525"/>
            <a:ext cx="5041800" cy="7326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2400" b="1">
                <a:solidFill>
                  <a:srgbClr val="073042"/>
                </a:solidFill>
              </a:defRPr>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pic>
        <p:nvPicPr>
          <p:cNvPr id="101" name="Google Shape;101;p21"/>
          <p:cNvPicPr preferRelativeResize="0"/>
          <p:nvPr/>
        </p:nvPicPr>
        <p:blipFill rotWithShape="1">
          <a:blip r:embed="rId2">
            <a:alphaModFix/>
          </a:blip>
          <a:srcRect l="26511" t="42000" r="40781" b="42001"/>
          <a:stretch/>
        </p:blipFill>
        <p:spPr>
          <a:xfrm>
            <a:off x="8135451" y="4627848"/>
            <a:ext cx="626947" cy="172498"/>
          </a:xfrm>
          <a:prstGeom prst="rect">
            <a:avLst/>
          </a:prstGeom>
          <a:noFill/>
          <a:ln>
            <a:noFill/>
          </a:ln>
        </p:spPr>
      </p:pic>
      <p:sp>
        <p:nvSpPr>
          <p:cNvPr id="102" name="Google Shape;102;p21"/>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endParaRPr sz="600">
              <a:solidFill>
                <a:srgbClr val="CCCCCC"/>
              </a:solidFill>
              <a:latin typeface="Roboto"/>
              <a:ea typeface="Roboto"/>
              <a:cs typeface="Roboto"/>
              <a:sym typeface="Roboto"/>
            </a:endParaRPr>
          </a:p>
        </p:txBody>
      </p:sp>
      <p:sp>
        <p:nvSpPr>
          <p:cNvPr id="103" name="Google Shape;103;p21"/>
          <p:cNvSpPr txBox="1"/>
          <p:nvPr/>
        </p:nvSpPr>
        <p:spPr>
          <a:xfrm>
            <a:off x="6303200" y="4831700"/>
            <a:ext cx="2501400" cy="151200"/>
          </a:xfrm>
          <a:prstGeom prst="rect">
            <a:avLst/>
          </a:prstGeom>
          <a:noFill/>
          <a:ln>
            <a:noFill/>
          </a:ln>
        </p:spPr>
        <p:txBody>
          <a:bodyPr spcFirstLastPara="1" wrap="square" lIns="57150" tIns="57150" rIns="57150" bIns="57150" anchor="t" anchorCtr="0">
            <a:noAutofit/>
          </a:bodyPr>
          <a:lstStyle/>
          <a:p>
            <a:pPr marL="0" lvl="0" indent="0" algn="r" rtl="0">
              <a:lnSpc>
                <a:spcPct val="140000"/>
              </a:lnSpc>
              <a:spcBef>
                <a:spcPts val="0"/>
              </a:spcBef>
              <a:spcAft>
                <a:spcPts val="0"/>
              </a:spcAft>
              <a:buClr>
                <a:srgbClr val="000000"/>
              </a:buClr>
              <a:buSzPts val="700"/>
              <a:buFont typeface="Arial"/>
              <a:buNone/>
            </a:pPr>
            <a:r>
              <a:rPr lang="en" sz="600">
                <a:solidFill>
                  <a:schemeClr val="dk1"/>
                </a:solidFill>
                <a:latin typeface="Roboto"/>
                <a:ea typeface="Roboto"/>
                <a:cs typeface="Roboto"/>
                <a:sym typeface="Roboto"/>
              </a:rPr>
              <a:t>This work is licensed under the </a:t>
            </a:r>
            <a:r>
              <a:rPr lang="en" sz="600"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Apache 2.0 License</a:t>
            </a:r>
            <a:endParaRPr sz="600">
              <a:solidFill>
                <a:schemeClr val="dk1"/>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1 1 1 2">
  <p:cSld name="CUSTOM_29_1_1_1_2">
    <p:bg>
      <p:bgPr>
        <a:solidFill>
          <a:srgbClr val="4285F5"/>
        </a:solidFill>
        <a:effectLst/>
      </p:bgPr>
    </p:bg>
    <p:spTree>
      <p:nvGrpSpPr>
        <p:cNvPr id="1"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l="42455" t="2666"/>
          <a:stretch/>
        </p:blipFill>
        <p:spPr>
          <a:xfrm>
            <a:off x="4698350" y="913475"/>
            <a:ext cx="4445650" cy="4230026"/>
          </a:xfrm>
          <a:prstGeom prst="rect">
            <a:avLst/>
          </a:prstGeom>
          <a:noFill/>
          <a:ln>
            <a:noFill/>
          </a:ln>
        </p:spPr>
      </p:pic>
      <p:sp>
        <p:nvSpPr>
          <p:cNvPr id="106" name="Google Shape;106;p22"/>
          <p:cNvSpPr txBox="1">
            <a:spLocks noGrp="1"/>
          </p:cNvSpPr>
          <p:nvPr>
            <p:ph type="title"/>
          </p:nvPr>
        </p:nvSpPr>
        <p:spPr>
          <a:xfrm>
            <a:off x="1666350" y="1286325"/>
            <a:ext cx="5811300" cy="1115100"/>
          </a:xfrm>
          <a:prstGeom prst="rect">
            <a:avLst/>
          </a:prstGeom>
        </p:spPr>
        <p:txBody>
          <a:bodyPr spcFirstLastPara="1" wrap="square" lIns="91425" tIns="91425" rIns="91425" bIns="91425" anchor="t" anchorCtr="0">
            <a:normAutofit/>
          </a:bodyPr>
          <a:lstStyle>
            <a:lvl1pPr marL="0" marR="0" lvl="0" indent="0" algn="ctr" rtl="0">
              <a:lnSpc>
                <a:spcPct val="100000"/>
              </a:lnSpc>
              <a:spcBef>
                <a:spcPts val="0"/>
              </a:spcBef>
              <a:spcAft>
                <a:spcPts val="0"/>
              </a:spcAft>
              <a:buNone/>
              <a:defRPr sz="4800" b="1">
                <a:solidFill>
                  <a:srgbClr val="FFFFFF"/>
                </a:solidFill>
                <a:latin typeface="Google Sans"/>
                <a:ea typeface="Google Sans"/>
                <a:cs typeface="Google Sans"/>
                <a:sym typeface="Google Sans"/>
              </a:defRPr>
            </a:lvl1pPr>
            <a:lvl2pPr lvl="1" algn="ctr" rtl="0">
              <a:spcBef>
                <a:spcPts val="0"/>
              </a:spcBef>
              <a:spcAft>
                <a:spcPts val="0"/>
              </a:spcAft>
              <a:buNone/>
              <a:defRPr sz="3600" b="1">
                <a:solidFill>
                  <a:srgbClr val="FFFFFF"/>
                </a:solidFill>
                <a:latin typeface="Google Sans"/>
                <a:ea typeface="Google Sans"/>
                <a:cs typeface="Google Sans"/>
                <a:sym typeface="Google Sans"/>
              </a:defRPr>
            </a:lvl2pPr>
            <a:lvl3pPr lvl="2" algn="ctr" rtl="0">
              <a:spcBef>
                <a:spcPts val="0"/>
              </a:spcBef>
              <a:spcAft>
                <a:spcPts val="0"/>
              </a:spcAft>
              <a:buNone/>
              <a:defRPr sz="3600" b="1">
                <a:solidFill>
                  <a:srgbClr val="FFFFFF"/>
                </a:solidFill>
                <a:latin typeface="Google Sans"/>
                <a:ea typeface="Google Sans"/>
                <a:cs typeface="Google Sans"/>
                <a:sym typeface="Google Sans"/>
              </a:defRPr>
            </a:lvl3pPr>
            <a:lvl4pPr lvl="3" algn="ctr" rtl="0">
              <a:spcBef>
                <a:spcPts val="0"/>
              </a:spcBef>
              <a:spcAft>
                <a:spcPts val="0"/>
              </a:spcAft>
              <a:buNone/>
              <a:defRPr sz="3600" b="1">
                <a:solidFill>
                  <a:srgbClr val="FFFFFF"/>
                </a:solidFill>
                <a:latin typeface="Google Sans"/>
                <a:ea typeface="Google Sans"/>
                <a:cs typeface="Google Sans"/>
                <a:sym typeface="Google Sans"/>
              </a:defRPr>
            </a:lvl4pPr>
            <a:lvl5pPr lvl="4" algn="ctr" rtl="0">
              <a:spcBef>
                <a:spcPts val="0"/>
              </a:spcBef>
              <a:spcAft>
                <a:spcPts val="0"/>
              </a:spcAft>
              <a:buNone/>
              <a:defRPr sz="3600" b="1">
                <a:solidFill>
                  <a:srgbClr val="FFFFFF"/>
                </a:solidFill>
                <a:latin typeface="Google Sans"/>
                <a:ea typeface="Google Sans"/>
                <a:cs typeface="Google Sans"/>
                <a:sym typeface="Google Sans"/>
              </a:defRPr>
            </a:lvl5pPr>
            <a:lvl6pPr lvl="5" algn="ctr" rtl="0">
              <a:spcBef>
                <a:spcPts val="0"/>
              </a:spcBef>
              <a:spcAft>
                <a:spcPts val="0"/>
              </a:spcAft>
              <a:buNone/>
              <a:defRPr sz="3600" b="1">
                <a:solidFill>
                  <a:srgbClr val="FFFFFF"/>
                </a:solidFill>
                <a:latin typeface="Google Sans"/>
                <a:ea typeface="Google Sans"/>
                <a:cs typeface="Google Sans"/>
                <a:sym typeface="Google Sans"/>
              </a:defRPr>
            </a:lvl6pPr>
            <a:lvl7pPr lvl="6" algn="ctr" rtl="0">
              <a:spcBef>
                <a:spcPts val="0"/>
              </a:spcBef>
              <a:spcAft>
                <a:spcPts val="0"/>
              </a:spcAft>
              <a:buNone/>
              <a:defRPr sz="3600" b="1">
                <a:solidFill>
                  <a:srgbClr val="FFFFFF"/>
                </a:solidFill>
                <a:latin typeface="Google Sans"/>
                <a:ea typeface="Google Sans"/>
                <a:cs typeface="Google Sans"/>
                <a:sym typeface="Google Sans"/>
              </a:defRPr>
            </a:lvl7pPr>
            <a:lvl8pPr lvl="7" algn="ctr" rtl="0">
              <a:spcBef>
                <a:spcPts val="0"/>
              </a:spcBef>
              <a:spcAft>
                <a:spcPts val="0"/>
              </a:spcAft>
              <a:buNone/>
              <a:defRPr sz="3600" b="1">
                <a:solidFill>
                  <a:srgbClr val="FFFFFF"/>
                </a:solidFill>
                <a:latin typeface="Google Sans"/>
                <a:ea typeface="Google Sans"/>
                <a:cs typeface="Google Sans"/>
                <a:sym typeface="Google Sans"/>
              </a:defRPr>
            </a:lvl8pPr>
            <a:lvl9pPr lvl="8" algn="ctr" rtl="0">
              <a:spcBef>
                <a:spcPts val="0"/>
              </a:spcBef>
              <a:spcAft>
                <a:spcPts val="0"/>
              </a:spcAft>
              <a:buNone/>
              <a:defRPr sz="3600" b="1">
                <a:solidFill>
                  <a:srgbClr val="FFFFFF"/>
                </a:solidFill>
                <a:latin typeface="Google Sans"/>
                <a:ea typeface="Google Sans"/>
                <a:cs typeface="Google Sans"/>
                <a:sym typeface="Google Sans"/>
              </a:defRPr>
            </a:lvl9pPr>
          </a:lstStyle>
          <a:p>
            <a:endParaRPr/>
          </a:p>
        </p:txBody>
      </p:sp>
      <p:sp>
        <p:nvSpPr>
          <p:cNvPr id="107" name="Google Shape;107;p22"/>
          <p:cNvSpPr txBox="1">
            <a:spLocks noGrp="1"/>
          </p:cNvSpPr>
          <p:nvPr>
            <p:ph type="subTitle" idx="1"/>
          </p:nvPr>
        </p:nvSpPr>
        <p:spPr>
          <a:xfrm>
            <a:off x="1666350" y="2320200"/>
            <a:ext cx="5811300" cy="1043400"/>
          </a:xfrm>
          <a:prstGeom prst="rect">
            <a:avLst/>
          </a:prstGeom>
        </p:spPr>
        <p:txBody>
          <a:bodyPr spcFirstLastPara="1" wrap="square" lIns="91425" tIns="91425" rIns="91425" bIns="91425" anchor="t" anchorCtr="0">
            <a:normAutofit/>
          </a:bodyPr>
          <a:lstStyle>
            <a:lvl1pPr marL="0" marR="0" lvl="0" indent="0" algn="ctr" rtl="0">
              <a:lnSpc>
                <a:spcPct val="100000"/>
              </a:lnSpc>
              <a:spcBef>
                <a:spcPts val="0"/>
              </a:spcBef>
              <a:spcAft>
                <a:spcPts val="0"/>
              </a:spcAft>
              <a:buNone/>
              <a:defRPr sz="2400">
                <a:solidFill>
                  <a:srgbClr val="073042"/>
                </a:solidFill>
                <a:latin typeface="Google Sans"/>
                <a:ea typeface="Google Sans"/>
                <a:cs typeface="Google Sans"/>
                <a:sym typeface="Google Sans"/>
              </a:defRPr>
            </a:lvl1pPr>
            <a:lvl2pPr lvl="1" algn="ctr" rtl="0">
              <a:spcBef>
                <a:spcPts val="0"/>
              </a:spcBef>
              <a:spcAft>
                <a:spcPts val="0"/>
              </a:spcAft>
              <a:buNone/>
              <a:defRPr sz="2400">
                <a:solidFill>
                  <a:srgbClr val="073042"/>
                </a:solidFill>
                <a:latin typeface="Google Sans"/>
                <a:ea typeface="Google Sans"/>
                <a:cs typeface="Google Sans"/>
                <a:sym typeface="Google Sans"/>
              </a:defRPr>
            </a:lvl2pPr>
            <a:lvl3pPr lvl="2" algn="ctr" rtl="0">
              <a:spcBef>
                <a:spcPts val="1200"/>
              </a:spcBef>
              <a:spcAft>
                <a:spcPts val="0"/>
              </a:spcAft>
              <a:buNone/>
              <a:defRPr sz="2400">
                <a:solidFill>
                  <a:srgbClr val="073042"/>
                </a:solidFill>
                <a:latin typeface="Google Sans"/>
                <a:ea typeface="Google Sans"/>
                <a:cs typeface="Google Sans"/>
                <a:sym typeface="Google Sans"/>
              </a:defRPr>
            </a:lvl3pPr>
            <a:lvl4pPr lvl="3" algn="ctr" rtl="0">
              <a:spcBef>
                <a:spcPts val="1200"/>
              </a:spcBef>
              <a:spcAft>
                <a:spcPts val="0"/>
              </a:spcAft>
              <a:buNone/>
              <a:defRPr sz="2400">
                <a:solidFill>
                  <a:srgbClr val="073042"/>
                </a:solidFill>
                <a:latin typeface="Google Sans"/>
                <a:ea typeface="Google Sans"/>
                <a:cs typeface="Google Sans"/>
                <a:sym typeface="Google Sans"/>
              </a:defRPr>
            </a:lvl4pPr>
            <a:lvl5pPr lvl="4" algn="ctr" rtl="0">
              <a:spcBef>
                <a:spcPts val="1200"/>
              </a:spcBef>
              <a:spcAft>
                <a:spcPts val="0"/>
              </a:spcAft>
              <a:buNone/>
              <a:defRPr sz="2400">
                <a:solidFill>
                  <a:srgbClr val="073042"/>
                </a:solidFill>
                <a:latin typeface="Google Sans"/>
                <a:ea typeface="Google Sans"/>
                <a:cs typeface="Google Sans"/>
                <a:sym typeface="Google Sans"/>
              </a:defRPr>
            </a:lvl5pPr>
            <a:lvl6pPr lvl="5" algn="ctr" rtl="0">
              <a:spcBef>
                <a:spcPts val="1200"/>
              </a:spcBef>
              <a:spcAft>
                <a:spcPts val="0"/>
              </a:spcAft>
              <a:buNone/>
              <a:defRPr sz="2400">
                <a:solidFill>
                  <a:srgbClr val="073042"/>
                </a:solidFill>
                <a:latin typeface="Google Sans"/>
                <a:ea typeface="Google Sans"/>
                <a:cs typeface="Google Sans"/>
                <a:sym typeface="Google Sans"/>
              </a:defRPr>
            </a:lvl6pPr>
            <a:lvl7pPr lvl="6" algn="ctr" rtl="0">
              <a:spcBef>
                <a:spcPts val="1200"/>
              </a:spcBef>
              <a:spcAft>
                <a:spcPts val="0"/>
              </a:spcAft>
              <a:buNone/>
              <a:defRPr sz="2400">
                <a:solidFill>
                  <a:srgbClr val="073042"/>
                </a:solidFill>
                <a:latin typeface="Google Sans"/>
                <a:ea typeface="Google Sans"/>
                <a:cs typeface="Google Sans"/>
                <a:sym typeface="Google Sans"/>
              </a:defRPr>
            </a:lvl7pPr>
            <a:lvl8pPr lvl="7" algn="ctr" rtl="0">
              <a:spcBef>
                <a:spcPts val="1200"/>
              </a:spcBef>
              <a:spcAft>
                <a:spcPts val="0"/>
              </a:spcAft>
              <a:buNone/>
              <a:defRPr sz="2400">
                <a:solidFill>
                  <a:srgbClr val="073042"/>
                </a:solidFill>
                <a:latin typeface="Google Sans"/>
                <a:ea typeface="Google Sans"/>
                <a:cs typeface="Google Sans"/>
                <a:sym typeface="Google Sans"/>
              </a:defRPr>
            </a:lvl8pPr>
            <a:lvl9pPr lvl="8" algn="ctr" rtl="0">
              <a:spcBef>
                <a:spcPts val="1200"/>
              </a:spcBef>
              <a:spcAft>
                <a:spcPts val="1200"/>
              </a:spcAft>
              <a:buNone/>
              <a:defRPr sz="2400">
                <a:solidFill>
                  <a:srgbClr val="073042"/>
                </a:solidFill>
                <a:latin typeface="Google Sans"/>
                <a:ea typeface="Google Sans"/>
                <a:cs typeface="Google Sans"/>
                <a:sym typeface="Google Sans"/>
              </a:defRPr>
            </a:lvl9pPr>
          </a:lstStyle>
          <a:p>
            <a:endParaRPr/>
          </a:p>
        </p:txBody>
      </p:sp>
      <p:sp>
        <p:nvSpPr>
          <p:cNvPr id="108" name="Google Shape;108;p22"/>
          <p:cNvSpPr txBox="1"/>
          <p:nvPr/>
        </p:nvSpPr>
        <p:spPr>
          <a:xfrm>
            <a:off x="24814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3">
                  <a:extLst>
                    <a:ext uri="{A12FA001-AC4F-418D-AE19-62706E023703}">
                      <ahyp:hlinkClr xmlns:ahyp="http://schemas.microsoft.com/office/drawing/2018/hyperlinkcolor" val="tx"/>
                    </a:ext>
                  </a:extLst>
                </a:hlinkClick>
              </a:rPr>
              <a:t>Apache 2.0 License</a:t>
            </a:r>
            <a:endParaRPr sz="600">
              <a:solidFill>
                <a:srgbClr val="FFFFFF"/>
              </a:solidFill>
              <a:latin typeface="Roboto"/>
              <a:ea typeface="Roboto"/>
              <a:cs typeface="Roboto"/>
              <a:sym typeface="Roboto"/>
            </a:endParaRPr>
          </a:p>
        </p:txBody>
      </p:sp>
      <p:pic>
        <p:nvPicPr>
          <p:cNvPr id="109" name="Google Shape;109;p22"/>
          <p:cNvPicPr preferRelativeResize="0"/>
          <p:nvPr/>
        </p:nvPicPr>
        <p:blipFill rotWithShape="1">
          <a:blip r:embed="rId2">
            <a:alphaModFix/>
          </a:blip>
          <a:srcRect t="50082" r="72180"/>
          <a:stretch/>
        </p:blipFill>
        <p:spPr>
          <a:xfrm>
            <a:off x="91350" y="2576019"/>
            <a:ext cx="2543800" cy="2567474"/>
          </a:xfrm>
          <a:prstGeom prst="rect">
            <a:avLst/>
          </a:prstGeom>
          <a:noFill/>
          <a:ln>
            <a:noFill/>
          </a:ln>
        </p:spPr>
      </p:pic>
      <p:pic>
        <p:nvPicPr>
          <p:cNvPr id="110" name="Google Shape;110;p22"/>
          <p:cNvPicPr preferRelativeResize="0"/>
          <p:nvPr/>
        </p:nvPicPr>
        <p:blipFill rotWithShape="1">
          <a:blip r:embed="rId4">
            <a:alphaModFix/>
          </a:blip>
          <a:srcRect l="26511" t="42000" r="40781" b="42001"/>
          <a:stretch/>
        </p:blipFill>
        <p:spPr>
          <a:xfrm>
            <a:off x="8135451" y="4807623"/>
            <a:ext cx="626947" cy="17249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138">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1 1 1 1 1 1">
  <p:cSld name="CUSTOM_42_1_1_1_1_1_1">
    <p:bg>
      <p:bgPr>
        <a:solidFill>
          <a:srgbClr val="D7EFFE"/>
        </a:solidFill>
        <a:effectLst/>
      </p:bgPr>
    </p:bg>
    <p:spTree>
      <p:nvGrpSpPr>
        <p:cNvPr id="1" name="Shape 111"/>
        <p:cNvGrpSpPr/>
        <p:nvPr/>
      </p:nvGrpSpPr>
      <p:grpSpPr>
        <a:xfrm>
          <a:off x="0" y="0"/>
          <a:ext cx="0" cy="0"/>
          <a:chOff x="0" y="0"/>
          <a:chExt cx="0" cy="0"/>
        </a:xfrm>
      </p:grpSpPr>
      <p:sp>
        <p:nvSpPr>
          <p:cNvPr id="112" name="Google Shape;112;p23"/>
          <p:cNvSpPr/>
          <p:nvPr/>
        </p:nvSpPr>
        <p:spPr>
          <a:xfrm>
            <a:off x="0" y="0"/>
            <a:ext cx="9144000" cy="5143500"/>
          </a:xfrm>
          <a:prstGeom prst="rect">
            <a:avLst/>
          </a:prstGeom>
          <a:solidFill>
            <a:srgbClr val="FADFA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146650" y="140550"/>
            <a:ext cx="8846100" cy="4824900"/>
          </a:xfrm>
          <a:prstGeom prst="rect">
            <a:avLst/>
          </a:prstGeom>
          <a:solidFill>
            <a:srgbClr val="D7EF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 name="Google Shape;114;p23"/>
          <p:cNvPicPr preferRelativeResize="0"/>
          <p:nvPr/>
        </p:nvPicPr>
        <p:blipFill>
          <a:blip r:embed="rId2">
            <a:alphaModFix/>
          </a:blip>
          <a:stretch>
            <a:fillRect/>
          </a:stretch>
        </p:blipFill>
        <p:spPr>
          <a:xfrm>
            <a:off x="209775" y="146025"/>
            <a:ext cx="8783026" cy="494044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p:cSld name="CUSTOM_42">
    <p:bg>
      <p:bgPr>
        <a:solidFill>
          <a:srgbClr val="1A73E8"/>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ver 2 1">
  <p:cSld name="CUSTOM_29_2_1">
    <p:bg>
      <p:bgPr>
        <a:solidFill>
          <a:srgbClr val="073042"/>
        </a:solidFill>
        <a:effectLst/>
      </p:bgPr>
    </p:bg>
    <p:spTree>
      <p:nvGrpSpPr>
        <p:cNvPr id="1" name="Shape 116"/>
        <p:cNvGrpSpPr/>
        <p:nvPr/>
      </p:nvGrpSpPr>
      <p:grpSpPr>
        <a:xfrm>
          <a:off x="0" y="0"/>
          <a:ext cx="0" cy="0"/>
          <a:chOff x="0" y="0"/>
          <a:chExt cx="0" cy="0"/>
        </a:xfrm>
      </p:grpSpPr>
      <p:pic>
        <p:nvPicPr>
          <p:cNvPr id="117" name="Google Shape;117;p25"/>
          <p:cNvPicPr preferRelativeResize="0"/>
          <p:nvPr/>
        </p:nvPicPr>
        <p:blipFill rotWithShape="1">
          <a:blip r:embed="rId2">
            <a:alphaModFix/>
          </a:blip>
          <a:srcRect/>
          <a:stretch/>
        </p:blipFill>
        <p:spPr>
          <a:xfrm flipH="1">
            <a:off x="0" y="13300"/>
            <a:ext cx="9144008" cy="5143501"/>
          </a:xfrm>
          <a:prstGeom prst="rect">
            <a:avLst/>
          </a:prstGeom>
          <a:noFill/>
          <a:ln>
            <a:noFill/>
          </a:ln>
        </p:spPr>
      </p:pic>
      <p:pic>
        <p:nvPicPr>
          <p:cNvPr id="118" name="Google Shape;118;p25"/>
          <p:cNvPicPr preferRelativeResize="0"/>
          <p:nvPr/>
        </p:nvPicPr>
        <p:blipFill rotWithShape="1">
          <a:blip r:embed="rId3">
            <a:alphaModFix/>
          </a:blip>
          <a:srcRect l="26139" t="40717" r="39936" b="40719"/>
          <a:stretch/>
        </p:blipFill>
        <p:spPr>
          <a:xfrm>
            <a:off x="855250" y="4798231"/>
            <a:ext cx="626400" cy="191905"/>
          </a:xfrm>
          <a:prstGeom prst="rect">
            <a:avLst/>
          </a:prstGeom>
          <a:noFill/>
          <a:ln>
            <a:noFill/>
          </a:ln>
        </p:spPr>
      </p:pic>
      <p:sp>
        <p:nvSpPr>
          <p:cNvPr id="119" name="Google Shape;119;p25"/>
          <p:cNvSpPr txBox="1">
            <a:spLocks noGrp="1"/>
          </p:cNvSpPr>
          <p:nvPr>
            <p:ph type="title"/>
          </p:nvPr>
        </p:nvSpPr>
        <p:spPr>
          <a:xfrm>
            <a:off x="751950" y="822100"/>
            <a:ext cx="6738600" cy="11151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4800" b="1">
                <a:solidFill>
                  <a:srgbClr val="3DDC84"/>
                </a:solidFill>
                <a:latin typeface="Google Sans"/>
                <a:ea typeface="Google Sans"/>
                <a:cs typeface="Google Sans"/>
                <a:sym typeface="Google Sans"/>
              </a:defRPr>
            </a:lvl1pPr>
            <a:lvl2pPr lvl="1" rtl="0">
              <a:spcBef>
                <a:spcPts val="0"/>
              </a:spcBef>
              <a:spcAft>
                <a:spcPts val="0"/>
              </a:spcAft>
              <a:buNone/>
              <a:defRPr sz="3600" b="1">
                <a:solidFill>
                  <a:srgbClr val="3DDC84"/>
                </a:solidFill>
                <a:latin typeface="Google Sans"/>
                <a:ea typeface="Google Sans"/>
                <a:cs typeface="Google Sans"/>
                <a:sym typeface="Google Sans"/>
              </a:defRPr>
            </a:lvl2pPr>
            <a:lvl3pPr lvl="2" rtl="0">
              <a:spcBef>
                <a:spcPts val="0"/>
              </a:spcBef>
              <a:spcAft>
                <a:spcPts val="0"/>
              </a:spcAft>
              <a:buNone/>
              <a:defRPr sz="3600" b="1">
                <a:solidFill>
                  <a:srgbClr val="3DDC84"/>
                </a:solidFill>
                <a:latin typeface="Google Sans"/>
                <a:ea typeface="Google Sans"/>
                <a:cs typeface="Google Sans"/>
                <a:sym typeface="Google Sans"/>
              </a:defRPr>
            </a:lvl3pPr>
            <a:lvl4pPr lvl="3" rtl="0">
              <a:spcBef>
                <a:spcPts val="0"/>
              </a:spcBef>
              <a:spcAft>
                <a:spcPts val="0"/>
              </a:spcAft>
              <a:buNone/>
              <a:defRPr sz="3600" b="1">
                <a:solidFill>
                  <a:srgbClr val="3DDC84"/>
                </a:solidFill>
                <a:latin typeface="Google Sans"/>
                <a:ea typeface="Google Sans"/>
                <a:cs typeface="Google Sans"/>
                <a:sym typeface="Google Sans"/>
              </a:defRPr>
            </a:lvl4pPr>
            <a:lvl5pPr lvl="4" rtl="0">
              <a:spcBef>
                <a:spcPts val="0"/>
              </a:spcBef>
              <a:spcAft>
                <a:spcPts val="0"/>
              </a:spcAft>
              <a:buNone/>
              <a:defRPr sz="3600" b="1">
                <a:solidFill>
                  <a:srgbClr val="3DDC84"/>
                </a:solidFill>
                <a:latin typeface="Google Sans"/>
                <a:ea typeface="Google Sans"/>
                <a:cs typeface="Google Sans"/>
                <a:sym typeface="Google Sans"/>
              </a:defRPr>
            </a:lvl5pPr>
            <a:lvl6pPr lvl="5" rtl="0">
              <a:spcBef>
                <a:spcPts val="0"/>
              </a:spcBef>
              <a:spcAft>
                <a:spcPts val="0"/>
              </a:spcAft>
              <a:buNone/>
              <a:defRPr sz="3600" b="1">
                <a:solidFill>
                  <a:srgbClr val="3DDC84"/>
                </a:solidFill>
                <a:latin typeface="Google Sans"/>
                <a:ea typeface="Google Sans"/>
                <a:cs typeface="Google Sans"/>
                <a:sym typeface="Google Sans"/>
              </a:defRPr>
            </a:lvl6pPr>
            <a:lvl7pPr lvl="6" rtl="0">
              <a:spcBef>
                <a:spcPts val="0"/>
              </a:spcBef>
              <a:spcAft>
                <a:spcPts val="0"/>
              </a:spcAft>
              <a:buNone/>
              <a:defRPr sz="3600" b="1">
                <a:solidFill>
                  <a:srgbClr val="3DDC84"/>
                </a:solidFill>
                <a:latin typeface="Google Sans"/>
                <a:ea typeface="Google Sans"/>
                <a:cs typeface="Google Sans"/>
                <a:sym typeface="Google Sans"/>
              </a:defRPr>
            </a:lvl7pPr>
            <a:lvl8pPr lvl="7" rtl="0">
              <a:spcBef>
                <a:spcPts val="0"/>
              </a:spcBef>
              <a:spcAft>
                <a:spcPts val="0"/>
              </a:spcAft>
              <a:buNone/>
              <a:defRPr sz="3600" b="1">
                <a:solidFill>
                  <a:srgbClr val="3DDC84"/>
                </a:solidFill>
                <a:latin typeface="Google Sans"/>
                <a:ea typeface="Google Sans"/>
                <a:cs typeface="Google Sans"/>
                <a:sym typeface="Google Sans"/>
              </a:defRPr>
            </a:lvl8pPr>
            <a:lvl9pPr lvl="8" rtl="0">
              <a:spcBef>
                <a:spcPts val="0"/>
              </a:spcBef>
              <a:spcAft>
                <a:spcPts val="0"/>
              </a:spcAft>
              <a:buNone/>
              <a:defRPr sz="3600" b="1">
                <a:solidFill>
                  <a:srgbClr val="3DDC84"/>
                </a:solidFill>
                <a:latin typeface="Google Sans"/>
                <a:ea typeface="Google Sans"/>
                <a:cs typeface="Google Sans"/>
                <a:sym typeface="Google Sans"/>
              </a:defRPr>
            </a:lvl9pPr>
          </a:lstStyle>
          <a:p>
            <a:endParaRPr/>
          </a:p>
        </p:txBody>
      </p:sp>
      <p:sp>
        <p:nvSpPr>
          <p:cNvPr id="120" name="Google Shape;120;p25"/>
          <p:cNvSpPr txBox="1">
            <a:spLocks noGrp="1"/>
          </p:cNvSpPr>
          <p:nvPr>
            <p:ph type="subTitle" idx="1"/>
          </p:nvPr>
        </p:nvSpPr>
        <p:spPr>
          <a:xfrm>
            <a:off x="751950" y="1855975"/>
            <a:ext cx="5811300" cy="1043400"/>
          </a:xfrm>
          <a:prstGeom prst="rect">
            <a:avLst/>
          </a:prstGeom>
        </p:spPr>
        <p:txBody>
          <a:bodyPr spcFirstLastPara="1" wrap="square" lIns="91425" tIns="91425" rIns="91425" bIns="91425" anchor="t" anchorCtr="0">
            <a:normAutofit/>
          </a:bodyPr>
          <a:lstStyle>
            <a:lvl1pPr marL="0" marR="0" lvl="0" indent="0" rtl="0">
              <a:lnSpc>
                <a:spcPct val="100000"/>
              </a:lnSpc>
              <a:spcBef>
                <a:spcPts val="0"/>
              </a:spcBef>
              <a:spcAft>
                <a:spcPts val="0"/>
              </a:spcAft>
              <a:buNone/>
              <a:defRPr sz="2000">
                <a:solidFill>
                  <a:srgbClr val="FFFFFF"/>
                </a:solidFill>
                <a:latin typeface="Google Sans"/>
                <a:ea typeface="Google Sans"/>
                <a:cs typeface="Google Sans"/>
                <a:sym typeface="Google Sans"/>
              </a:defRPr>
            </a:lvl1pPr>
            <a:lvl2pPr lvl="1" algn="ctr" rtl="0">
              <a:spcBef>
                <a:spcPts val="0"/>
              </a:spcBef>
              <a:spcAft>
                <a:spcPts val="0"/>
              </a:spcAft>
              <a:buNone/>
              <a:defRPr sz="2000">
                <a:solidFill>
                  <a:srgbClr val="FFFFFF"/>
                </a:solidFill>
                <a:latin typeface="Google Sans"/>
                <a:ea typeface="Google Sans"/>
                <a:cs typeface="Google Sans"/>
                <a:sym typeface="Google Sans"/>
              </a:defRPr>
            </a:lvl2pPr>
            <a:lvl3pPr lvl="2" algn="ctr" rtl="0">
              <a:spcBef>
                <a:spcPts val="1200"/>
              </a:spcBef>
              <a:spcAft>
                <a:spcPts val="0"/>
              </a:spcAft>
              <a:buNone/>
              <a:defRPr sz="2000">
                <a:solidFill>
                  <a:srgbClr val="FFFFFF"/>
                </a:solidFill>
                <a:latin typeface="Google Sans"/>
                <a:ea typeface="Google Sans"/>
                <a:cs typeface="Google Sans"/>
                <a:sym typeface="Google Sans"/>
              </a:defRPr>
            </a:lvl3pPr>
            <a:lvl4pPr lvl="3" algn="ctr" rtl="0">
              <a:spcBef>
                <a:spcPts val="1200"/>
              </a:spcBef>
              <a:spcAft>
                <a:spcPts val="0"/>
              </a:spcAft>
              <a:buNone/>
              <a:defRPr sz="2000">
                <a:solidFill>
                  <a:srgbClr val="FFFFFF"/>
                </a:solidFill>
                <a:latin typeface="Google Sans"/>
                <a:ea typeface="Google Sans"/>
                <a:cs typeface="Google Sans"/>
                <a:sym typeface="Google Sans"/>
              </a:defRPr>
            </a:lvl4pPr>
            <a:lvl5pPr lvl="4" algn="ctr" rtl="0">
              <a:spcBef>
                <a:spcPts val="1200"/>
              </a:spcBef>
              <a:spcAft>
                <a:spcPts val="0"/>
              </a:spcAft>
              <a:buNone/>
              <a:defRPr sz="2000">
                <a:solidFill>
                  <a:srgbClr val="FFFFFF"/>
                </a:solidFill>
                <a:latin typeface="Google Sans"/>
                <a:ea typeface="Google Sans"/>
                <a:cs typeface="Google Sans"/>
                <a:sym typeface="Google Sans"/>
              </a:defRPr>
            </a:lvl5pPr>
            <a:lvl6pPr lvl="5" algn="ctr" rtl="0">
              <a:spcBef>
                <a:spcPts val="1200"/>
              </a:spcBef>
              <a:spcAft>
                <a:spcPts val="0"/>
              </a:spcAft>
              <a:buNone/>
              <a:defRPr sz="2000">
                <a:solidFill>
                  <a:srgbClr val="FFFFFF"/>
                </a:solidFill>
                <a:latin typeface="Google Sans"/>
                <a:ea typeface="Google Sans"/>
                <a:cs typeface="Google Sans"/>
                <a:sym typeface="Google Sans"/>
              </a:defRPr>
            </a:lvl6pPr>
            <a:lvl7pPr lvl="6" algn="ctr" rtl="0">
              <a:spcBef>
                <a:spcPts val="1200"/>
              </a:spcBef>
              <a:spcAft>
                <a:spcPts val="0"/>
              </a:spcAft>
              <a:buNone/>
              <a:defRPr sz="2000">
                <a:solidFill>
                  <a:srgbClr val="FFFFFF"/>
                </a:solidFill>
                <a:latin typeface="Google Sans"/>
                <a:ea typeface="Google Sans"/>
                <a:cs typeface="Google Sans"/>
                <a:sym typeface="Google Sans"/>
              </a:defRPr>
            </a:lvl7pPr>
            <a:lvl8pPr lvl="7" algn="ctr" rtl="0">
              <a:spcBef>
                <a:spcPts val="1200"/>
              </a:spcBef>
              <a:spcAft>
                <a:spcPts val="0"/>
              </a:spcAft>
              <a:buNone/>
              <a:defRPr sz="2000">
                <a:solidFill>
                  <a:srgbClr val="FFFFFF"/>
                </a:solidFill>
                <a:latin typeface="Google Sans"/>
                <a:ea typeface="Google Sans"/>
                <a:cs typeface="Google Sans"/>
                <a:sym typeface="Google Sans"/>
              </a:defRPr>
            </a:lvl8pPr>
            <a:lvl9pPr lvl="8" algn="ctr" rtl="0">
              <a:spcBef>
                <a:spcPts val="1200"/>
              </a:spcBef>
              <a:spcAft>
                <a:spcPts val="1200"/>
              </a:spcAft>
              <a:buNone/>
              <a:defRPr sz="2000">
                <a:solidFill>
                  <a:srgbClr val="FFFFFF"/>
                </a:solidFill>
                <a:latin typeface="Google Sans"/>
                <a:ea typeface="Google Sans"/>
                <a:cs typeface="Google Sans"/>
                <a:sym typeface="Google Sans"/>
              </a:defRPr>
            </a:lvl9pPr>
          </a:lstStyle>
          <a:p>
            <a:endParaRPr/>
          </a:p>
        </p:txBody>
      </p:sp>
      <p:sp>
        <p:nvSpPr>
          <p:cNvPr id="121" name="Google Shape;121;p25"/>
          <p:cNvSpPr txBox="1"/>
          <p:nvPr/>
        </p:nvSpPr>
        <p:spPr>
          <a:xfrm>
            <a:off x="1763750" y="4818575"/>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00">
                <a:solidFill>
                  <a:srgbClr val="FFFFFF"/>
                </a:solidFill>
                <a:latin typeface="Roboto"/>
                <a:ea typeface="Roboto"/>
                <a:cs typeface="Roboto"/>
                <a:sym typeface="Roboto"/>
              </a:rPr>
              <a:t>This work is licensed under the </a:t>
            </a:r>
            <a:r>
              <a:rPr lang="en" sz="600" u="sng">
                <a:solidFill>
                  <a:srgbClr val="FFFFFF"/>
                </a:solidFill>
                <a:latin typeface="Roboto"/>
                <a:ea typeface="Roboto"/>
                <a:cs typeface="Roboto"/>
                <a:sym typeface="Roboto"/>
                <a:hlinkClick r:id="rId4">
                  <a:extLst>
                    <a:ext uri="{A12FA001-AC4F-418D-AE19-62706E023703}">
                      <ahyp:hlinkClr xmlns:ahyp="http://schemas.microsoft.com/office/drawing/2018/hyperlinkcolor" val="tx"/>
                    </a:ext>
                  </a:extLst>
                </a:hlinkClick>
              </a:rPr>
              <a:t>Apache 2.0 License</a:t>
            </a:r>
            <a:endParaRPr sz="600">
              <a:solidFill>
                <a:srgbClr val="FFFFFF"/>
              </a:solidFill>
              <a:latin typeface="Roboto"/>
              <a:ea typeface="Roboto"/>
              <a:cs typeface="Roboto"/>
              <a:sym typeface="Roboto"/>
            </a:endParaRPr>
          </a:p>
        </p:txBody>
      </p:sp>
    </p:spTree>
  </p:cSld>
  <p:clrMapOvr>
    <a:masterClrMapping/>
  </p:clrMapOvr>
  <p:extLst>
    <p:ext uri="{DCECCB84-F9BA-43D5-87BE-67443E8EF086}">
      <p15:sldGuideLst xmlns:p15="http://schemas.microsoft.com/office/powerpoint/2012/main">
        <p15:guide id="1" orient="horz" pos="3138">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eck Title">
  <p:cSld name="CUSTOM_43">
    <p:bg>
      <p:bgPr>
        <a:noFill/>
        <a:effectLst/>
      </p:bgPr>
    </p:bg>
    <p:spTree>
      <p:nvGrpSpPr>
        <p:cNvPr id="1" name="Shape 122"/>
        <p:cNvGrpSpPr/>
        <p:nvPr/>
      </p:nvGrpSpPr>
      <p:grpSpPr>
        <a:xfrm>
          <a:off x="0" y="0"/>
          <a:ext cx="0" cy="0"/>
          <a:chOff x="0" y="0"/>
          <a:chExt cx="0" cy="0"/>
        </a:xfrm>
      </p:grpSpPr>
      <p:pic>
        <p:nvPicPr>
          <p:cNvPr id="123" name="Google Shape;123;p26"/>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24" name="Google Shape;124;p26"/>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rtl="0">
              <a:lnSpc>
                <a:spcPct val="95000"/>
              </a:lnSpc>
              <a:spcBef>
                <a:spcPts val="0"/>
              </a:spcBef>
              <a:spcAft>
                <a:spcPts val="0"/>
              </a:spcAft>
              <a:buSzPts val="4000"/>
              <a:buNone/>
              <a:defRPr sz="4000"/>
            </a:lvl1pPr>
            <a:lvl2pPr lvl="1" rtl="0">
              <a:lnSpc>
                <a:spcPct val="95000"/>
              </a:lnSpc>
              <a:spcBef>
                <a:spcPts val="0"/>
              </a:spcBef>
              <a:spcAft>
                <a:spcPts val="0"/>
              </a:spcAft>
              <a:buSzPts val="2800"/>
              <a:buNone/>
              <a:defRPr>
                <a:latin typeface="Roboto Mono Light"/>
                <a:ea typeface="Roboto Mono Light"/>
                <a:cs typeface="Roboto Mono Light"/>
                <a:sym typeface="Roboto Mono Light"/>
              </a:defRPr>
            </a:lvl2pPr>
            <a:lvl3pPr lvl="2" rtl="0">
              <a:lnSpc>
                <a:spcPct val="95000"/>
              </a:lnSpc>
              <a:spcBef>
                <a:spcPts val="0"/>
              </a:spcBef>
              <a:spcAft>
                <a:spcPts val="0"/>
              </a:spcAft>
              <a:buSzPts val="2800"/>
              <a:buNone/>
              <a:defRPr>
                <a:latin typeface="Roboto Mono Light"/>
                <a:ea typeface="Roboto Mono Light"/>
                <a:cs typeface="Roboto Mono Light"/>
                <a:sym typeface="Roboto Mono Light"/>
              </a:defRPr>
            </a:lvl3pPr>
            <a:lvl4pPr lvl="3" rtl="0">
              <a:lnSpc>
                <a:spcPct val="95000"/>
              </a:lnSpc>
              <a:spcBef>
                <a:spcPts val="0"/>
              </a:spcBef>
              <a:spcAft>
                <a:spcPts val="0"/>
              </a:spcAft>
              <a:buSzPts val="2800"/>
              <a:buNone/>
              <a:defRPr>
                <a:latin typeface="Roboto Mono Light"/>
                <a:ea typeface="Roboto Mono Light"/>
                <a:cs typeface="Roboto Mono Light"/>
                <a:sym typeface="Roboto Mono Light"/>
              </a:defRPr>
            </a:lvl4pPr>
            <a:lvl5pPr lvl="4" rtl="0">
              <a:lnSpc>
                <a:spcPct val="95000"/>
              </a:lnSpc>
              <a:spcBef>
                <a:spcPts val="0"/>
              </a:spcBef>
              <a:spcAft>
                <a:spcPts val="0"/>
              </a:spcAft>
              <a:buSzPts val="2800"/>
              <a:buNone/>
              <a:defRPr>
                <a:latin typeface="Roboto Mono Light"/>
                <a:ea typeface="Roboto Mono Light"/>
                <a:cs typeface="Roboto Mono Light"/>
                <a:sym typeface="Roboto Mono Light"/>
              </a:defRPr>
            </a:lvl5pPr>
            <a:lvl6pPr lvl="5" rtl="0">
              <a:lnSpc>
                <a:spcPct val="95000"/>
              </a:lnSpc>
              <a:spcBef>
                <a:spcPts val="0"/>
              </a:spcBef>
              <a:spcAft>
                <a:spcPts val="0"/>
              </a:spcAft>
              <a:buSzPts val="2800"/>
              <a:buNone/>
              <a:defRPr>
                <a:latin typeface="Roboto Mono Light"/>
                <a:ea typeface="Roboto Mono Light"/>
                <a:cs typeface="Roboto Mono Light"/>
                <a:sym typeface="Roboto Mono Light"/>
              </a:defRPr>
            </a:lvl6pPr>
            <a:lvl7pPr lvl="6" rtl="0">
              <a:lnSpc>
                <a:spcPct val="95000"/>
              </a:lnSpc>
              <a:spcBef>
                <a:spcPts val="0"/>
              </a:spcBef>
              <a:spcAft>
                <a:spcPts val="0"/>
              </a:spcAft>
              <a:buSzPts val="2800"/>
              <a:buNone/>
              <a:defRPr>
                <a:latin typeface="Roboto Mono Light"/>
                <a:ea typeface="Roboto Mono Light"/>
                <a:cs typeface="Roboto Mono Light"/>
                <a:sym typeface="Roboto Mono Light"/>
              </a:defRPr>
            </a:lvl7pPr>
            <a:lvl8pPr lvl="7" rtl="0">
              <a:lnSpc>
                <a:spcPct val="95000"/>
              </a:lnSpc>
              <a:spcBef>
                <a:spcPts val="0"/>
              </a:spcBef>
              <a:spcAft>
                <a:spcPts val="0"/>
              </a:spcAft>
              <a:buSzPts val="2800"/>
              <a:buNone/>
              <a:defRPr>
                <a:latin typeface="Roboto Mono Light"/>
                <a:ea typeface="Roboto Mono Light"/>
                <a:cs typeface="Roboto Mono Light"/>
                <a:sym typeface="Roboto Mono Light"/>
              </a:defRPr>
            </a:lvl8pPr>
            <a:lvl9pPr lvl="8" rtl="0">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5" name="Google Shape;125;p26"/>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 Blue">
  <p:cSld name="CUSTOM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27"/>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2.jpg"/><Relationship Id="rId7"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7CF"/>
        </a:solidFill>
        <a:effectLst/>
      </p:bgPr>
    </p:bg>
    <p:spTree>
      <p:nvGrpSpPr>
        <p:cNvPr id="1" name="Shape 132"/>
        <p:cNvGrpSpPr/>
        <p:nvPr/>
      </p:nvGrpSpPr>
      <p:grpSpPr>
        <a:xfrm>
          <a:off x="0" y="0"/>
          <a:ext cx="0" cy="0"/>
          <a:chOff x="0" y="0"/>
          <a:chExt cx="0" cy="0"/>
        </a:xfrm>
      </p:grpSpPr>
      <p:sp>
        <p:nvSpPr>
          <p:cNvPr id="133" name="Google Shape;133;p28"/>
          <p:cNvSpPr txBox="1"/>
          <p:nvPr/>
        </p:nvSpPr>
        <p:spPr>
          <a:xfrm>
            <a:off x="1040325" y="3271850"/>
            <a:ext cx="6372300" cy="9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400" b="1">
                <a:solidFill>
                  <a:srgbClr val="073042"/>
                </a:solidFill>
                <a:latin typeface="Google Sans"/>
                <a:ea typeface="Google Sans"/>
                <a:cs typeface="Google Sans"/>
                <a:sym typeface="Google Sans"/>
              </a:rPr>
              <a:t>Salama AI</a:t>
            </a:r>
            <a:endParaRPr sz="6400" b="1">
              <a:solidFill>
                <a:srgbClr val="073042"/>
              </a:solidFill>
              <a:latin typeface="Google Sans"/>
              <a:ea typeface="Google Sans"/>
              <a:cs typeface="Google Sans"/>
              <a:sym typeface="Google Sans"/>
            </a:endParaRPr>
          </a:p>
        </p:txBody>
      </p:sp>
      <p:sp>
        <p:nvSpPr>
          <p:cNvPr id="134" name="Google Shape;134;p28"/>
          <p:cNvSpPr/>
          <p:nvPr/>
        </p:nvSpPr>
        <p:spPr>
          <a:xfrm>
            <a:off x="7605875" y="4794800"/>
            <a:ext cx="1438500" cy="28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 name="Google Shape;135;p28"/>
          <p:cNvSpPr txBox="1"/>
          <p:nvPr/>
        </p:nvSpPr>
        <p:spPr>
          <a:xfrm>
            <a:off x="7893727" y="4764504"/>
            <a:ext cx="8628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Google Sans Medium"/>
                <a:ea typeface="Google Sans Medium"/>
                <a:cs typeface="Google Sans Medium"/>
                <a:sym typeface="Google Sans Medium"/>
              </a:rPr>
              <a:t>SalamaAI</a:t>
            </a:r>
            <a:endParaRPr sz="1100">
              <a:solidFill>
                <a:schemeClr val="dk2"/>
              </a:solidFill>
              <a:latin typeface="Google Sans Medium"/>
              <a:ea typeface="Google Sans Medium"/>
              <a:cs typeface="Google Sans Medium"/>
              <a:sym typeface="Google Sans Medium"/>
            </a:endParaRPr>
          </a:p>
        </p:txBody>
      </p:sp>
      <p:pic>
        <p:nvPicPr>
          <p:cNvPr id="136" name="Google Shape;136;p28"/>
          <p:cNvPicPr preferRelativeResize="0"/>
          <p:nvPr/>
        </p:nvPicPr>
        <p:blipFill>
          <a:blip r:embed="rId3">
            <a:alphaModFix/>
          </a:blip>
          <a:stretch>
            <a:fillRect/>
          </a:stretch>
        </p:blipFill>
        <p:spPr>
          <a:xfrm>
            <a:off x="4589025" y="1373000"/>
            <a:ext cx="2059800" cy="2059800"/>
          </a:xfrm>
          <a:prstGeom prst="roundRect">
            <a:avLst>
              <a:gd name="adj" fmla="val 16667"/>
            </a:avLst>
          </a:prstGeom>
          <a:noFill/>
          <a:ln>
            <a:noFill/>
          </a:ln>
        </p:spPr>
      </p:pic>
      <p:pic>
        <p:nvPicPr>
          <p:cNvPr id="137" name="Google Shape;137;p28"/>
          <p:cNvPicPr preferRelativeResize="0"/>
          <p:nvPr/>
        </p:nvPicPr>
        <p:blipFill>
          <a:blip r:embed="rId4">
            <a:alphaModFix/>
          </a:blip>
          <a:stretch>
            <a:fillRect/>
          </a:stretch>
        </p:blipFill>
        <p:spPr>
          <a:xfrm>
            <a:off x="1699225" y="593900"/>
            <a:ext cx="2838900" cy="2838900"/>
          </a:xfrm>
          <a:prstGeom prst="roundRect">
            <a:avLst>
              <a:gd name="adj" fmla="val 16667"/>
            </a:avLst>
          </a:prstGeom>
          <a:noFill/>
          <a:ln>
            <a:noFill/>
          </a:ln>
        </p:spPr>
      </p:pic>
      <p:sp>
        <p:nvSpPr>
          <p:cNvPr id="138" name="Google Shape;138;p28"/>
          <p:cNvSpPr txBox="1"/>
          <p:nvPr/>
        </p:nvSpPr>
        <p:spPr>
          <a:xfrm>
            <a:off x="3188925" y="4129875"/>
            <a:ext cx="25332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073042"/>
                </a:solidFill>
                <a:latin typeface="Google Sans"/>
                <a:ea typeface="Google Sans"/>
                <a:cs typeface="Google Sans"/>
                <a:sym typeface="Google Sans"/>
              </a:rPr>
              <a:t>Empowering Health, Transforming Lives</a:t>
            </a:r>
            <a:endParaRPr sz="900" b="1">
              <a:solidFill>
                <a:srgbClr val="073042"/>
              </a:solidFill>
              <a:latin typeface="Google Sans"/>
              <a:ea typeface="Google Sans"/>
              <a:cs typeface="Google Sans"/>
              <a:sym typeface="Google Sans"/>
            </a:endParaRPr>
          </a:p>
        </p:txBody>
      </p:sp>
      <p:sp>
        <p:nvSpPr>
          <p:cNvPr id="139" name="Google Shape;139;p28"/>
          <p:cNvSpPr/>
          <p:nvPr/>
        </p:nvSpPr>
        <p:spPr>
          <a:xfrm>
            <a:off x="2339350" y="2506975"/>
            <a:ext cx="1828500" cy="129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600">
                <a:solidFill>
                  <a:srgbClr val="FFB507"/>
                </a:solidFill>
                <a:latin typeface="Google Sans Medium"/>
                <a:ea typeface="Google Sans Medium"/>
                <a:cs typeface="Google Sans Medium"/>
                <a:sym typeface="Google Sans Medium"/>
              </a:rPr>
              <a:t>Empowering Health, Transforming Lives</a:t>
            </a:r>
            <a:endParaRPr sz="600">
              <a:solidFill>
                <a:srgbClr val="FFB507"/>
              </a:solidFill>
              <a:latin typeface="Google Sans Medium"/>
              <a:ea typeface="Google Sans Medium"/>
              <a:cs typeface="Google Sans Medium"/>
              <a:sym typeface="Google Sans Medium"/>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txBox="1">
            <a:spLocks noGrp="1"/>
          </p:cNvSpPr>
          <p:nvPr>
            <p:ph type="title"/>
          </p:nvPr>
        </p:nvSpPr>
        <p:spPr>
          <a:xfrm>
            <a:off x="1177550" y="623100"/>
            <a:ext cx="6604500" cy="38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600">
                <a:solidFill>
                  <a:schemeClr val="lt1"/>
                </a:solidFill>
              </a:rPr>
              <a:t>Q&amp;A</a:t>
            </a:r>
            <a:endParaRPr sz="19600">
              <a:solidFill>
                <a:schemeClr val="lt1"/>
              </a:solidFill>
            </a:endParaRPr>
          </a:p>
        </p:txBody>
      </p:sp>
      <p:pic>
        <p:nvPicPr>
          <p:cNvPr id="316" name="Google Shape;316;p37"/>
          <p:cNvPicPr preferRelativeResize="0"/>
          <p:nvPr/>
        </p:nvPicPr>
        <p:blipFill>
          <a:blip r:embed="rId3">
            <a:alphaModFix/>
          </a:blip>
          <a:stretch>
            <a:fillRect/>
          </a:stretch>
        </p:blipFill>
        <p:spPr>
          <a:xfrm>
            <a:off x="903500" y="4536075"/>
            <a:ext cx="548100" cy="548100"/>
          </a:xfrm>
          <a:prstGeom prst="roundRect">
            <a:avLst>
              <a:gd name="adj" fmla="val 16667"/>
            </a:avLst>
          </a:prstGeom>
          <a:noFill/>
          <a:ln>
            <a:noFill/>
          </a:ln>
        </p:spPr>
      </p:pic>
      <p:sp>
        <p:nvSpPr>
          <p:cNvPr id="317" name="Google Shape;317;p37"/>
          <p:cNvSpPr/>
          <p:nvPr/>
        </p:nvSpPr>
        <p:spPr>
          <a:xfrm>
            <a:off x="1647825" y="4810125"/>
            <a:ext cx="2238300" cy="219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 name="Google Shape;318;p37"/>
          <p:cNvSpPr txBox="1"/>
          <p:nvPr/>
        </p:nvSpPr>
        <p:spPr>
          <a:xfrm>
            <a:off x="2271675" y="4719525"/>
            <a:ext cx="1905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chemeClr val="dk1"/>
                </a:solidFill>
                <a:latin typeface="Google Sans Medium"/>
                <a:ea typeface="Google Sans Medium"/>
                <a:cs typeface="Google Sans Medium"/>
                <a:sym typeface="Google Sans Medium"/>
              </a:rPr>
              <a:t>SalamaAI</a:t>
            </a:r>
            <a:endParaRPr sz="1300" dirty="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7EFFE"/>
        </a:solidFill>
        <a:effectLst/>
      </p:bgPr>
    </p:bg>
    <p:spTree>
      <p:nvGrpSpPr>
        <p:cNvPr id="1" name="Shape 143"/>
        <p:cNvGrpSpPr/>
        <p:nvPr/>
      </p:nvGrpSpPr>
      <p:grpSpPr>
        <a:xfrm>
          <a:off x="0" y="0"/>
          <a:ext cx="0" cy="0"/>
          <a:chOff x="0" y="0"/>
          <a:chExt cx="0" cy="0"/>
        </a:xfrm>
      </p:grpSpPr>
      <p:sp>
        <p:nvSpPr>
          <p:cNvPr id="144" name="Google Shape;144;p29"/>
          <p:cNvSpPr/>
          <p:nvPr/>
        </p:nvSpPr>
        <p:spPr>
          <a:xfrm>
            <a:off x="3211753" y="1563600"/>
            <a:ext cx="2567700" cy="2384700"/>
          </a:xfrm>
          <a:prstGeom prst="roundRect">
            <a:avLst>
              <a:gd name="adj" fmla="val 4524"/>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9"/>
          <p:cNvSpPr/>
          <p:nvPr/>
        </p:nvSpPr>
        <p:spPr>
          <a:xfrm>
            <a:off x="6161534" y="2050350"/>
            <a:ext cx="2567700" cy="2384700"/>
          </a:xfrm>
          <a:prstGeom prst="roundRect">
            <a:avLst>
              <a:gd name="adj" fmla="val 4524"/>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9"/>
          <p:cNvSpPr/>
          <p:nvPr/>
        </p:nvSpPr>
        <p:spPr>
          <a:xfrm>
            <a:off x="365100" y="2050350"/>
            <a:ext cx="2567700" cy="2384700"/>
          </a:xfrm>
          <a:prstGeom prst="roundRect">
            <a:avLst>
              <a:gd name="adj" fmla="val 4524"/>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9"/>
          <p:cNvSpPr txBox="1"/>
          <p:nvPr/>
        </p:nvSpPr>
        <p:spPr>
          <a:xfrm>
            <a:off x="304800" y="1219025"/>
            <a:ext cx="6954000" cy="5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endParaRPr>
              <a:solidFill>
                <a:schemeClr val="dk1"/>
              </a:solidFill>
              <a:latin typeface="Google Sans"/>
              <a:ea typeface="Google Sans"/>
              <a:cs typeface="Google Sans"/>
              <a:sym typeface="Google Sans"/>
            </a:endParaRPr>
          </a:p>
        </p:txBody>
      </p:sp>
      <p:sp>
        <p:nvSpPr>
          <p:cNvPr id="148" name="Google Shape;148;p29"/>
          <p:cNvSpPr txBox="1">
            <a:spLocks noGrp="1"/>
          </p:cNvSpPr>
          <p:nvPr>
            <p:ph type="title"/>
          </p:nvPr>
        </p:nvSpPr>
        <p:spPr>
          <a:xfrm>
            <a:off x="115775" y="778450"/>
            <a:ext cx="8120700" cy="684600"/>
          </a:xfrm>
          <a:prstGeom prst="rect">
            <a:avLst/>
          </a:prstGeom>
        </p:spPr>
        <p:txBody>
          <a:bodyPr spcFirstLastPara="1" wrap="square" lIns="91425" tIns="91425" rIns="91425" bIns="91425" anchor="t" anchorCtr="0">
            <a:noAutofit/>
          </a:bodyPr>
          <a:lstStyle/>
          <a:p>
            <a:pPr marL="179999" lvl="0" indent="0" algn="l" rtl="0">
              <a:spcBef>
                <a:spcPts val="0"/>
              </a:spcBef>
              <a:spcAft>
                <a:spcPts val="0"/>
              </a:spcAft>
              <a:buSzPts val="990"/>
              <a:buNone/>
            </a:pPr>
            <a:r>
              <a:rPr lang="en" sz="1360" dirty="0">
                <a:solidFill>
                  <a:srgbClr val="073042"/>
                </a:solidFill>
                <a:latin typeface="Google Sans"/>
                <a:ea typeface="Google Sans"/>
                <a:cs typeface="Google Sans"/>
                <a:sym typeface="Google Sans"/>
              </a:rPr>
              <a:t>Non-communicable diseases (NCDs) such as cardiovascular diseases, cancer, diabetes and chronic respiratory diseases are becoming leading causes of death. Additionally, mental health issues like depression and anxiety are prevalent but often underdiagnosed and untreated. </a:t>
            </a:r>
            <a:endParaRPr sz="1360" dirty="0">
              <a:solidFill>
                <a:srgbClr val="073042"/>
              </a:solidFill>
              <a:latin typeface="Google Sans"/>
              <a:ea typeface="Google Sans"/>
              <a:cs typeface="Google Sans"/>
              <a:sym typeface="Google Sans"/>
            </a:endParaRPr>
          </a:p>
        </p:txBody>
      </p:sp>
      <p:sp>
        <p:nvSpPr>
          <p:cNvPr id="149" name="Google Shape;149;p29"/>
          <p:cNvSpPr txBox="1">
            <a:spLocks noGrp="1"/>
          </p:cNvSpPr>
          <p:nvPr>
            <p:ph type="title" idx="2"/>
          </p:nvPr>
        </p:nvSpPr>
        <p:spPr>
          <a:xfrm>
            <a:off x="467175" y="2155850"/>
            <a:ext cx="2412300" cy="21846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1344">
                <a:solidFill>
                  <a:srgbClr val="00A538"/>
                </a:solidFill>
                <a:latin typeface="Google Sans"/>
                <a:ea typeface="Google Sans"/>
                <a:cs typeface="Google Sans"/>
                <a:sym typeface="Google Sans"/>
              </a:rPr>
              <a:t>Problem:</a:t>
            </a:r>
            <a:br>
              <a:rPr lang="en" sz="1344">
                <a:solidFill>
                  <a:srgbClr val="4285F5"/>
                </a:solidFill>
                <a:latin typeface="Google Sans"/>
                <a:ea typeface="Google Sans"/>
                <a:cs typeface="Google Sans"/>
                <a:sym typeface="Google Sans"/>
              </a:rPr>
            </a:br>
            <a:r>
              <a:rPr lang="en" sz="1344">
                <a:solidFill>
                  <a:srgbClr val="275F9A"/>
                </a:solidFill>
                <a:latin typeface="Google Sans"/>
                <a:ea typeface="Google Sans"/>
                <a:cs typeface="Google Sans"/>
                <a:sym typeface="Google Sans"/>
              </a:rPr>
              <a:t>Lack of Early Detection and Prevention:</a:t>
            </a:r>
            <a:br>
              <a:rPr lang="en" sz="1344">
                <a:solidFill>
                  <a:srgbClr val="4285F5"/>
                </a:solidFill>
                <a:latin typeface="Google Sans"/>
                <a:ea typeface="Google Sans"/>
                <a:cs typeface="Google Sans"/>
                <a:sym typeface="Google Sans"/>
              </a:rPr>
            </a:br>
            <a:br>
              <a:rPr lang="en" sz="1344">
                <a:solidFill>
                  <a:srgbClr val="4285F5"/>
                </a:solidFill>
                <a:latin typeface="Google Sans"/>
                <a:ea typeface="Google Sans"/>
                <a:cs typeface="Google Sans"/>
                <a:sym typeface="Google Sans"/>
              </a:rPr>
            </a:br>
            <a:r>
              <a:rPr lang="en" sz="1344">
                <a:solidFill>
                  <a:srgbClr val="4285F5"/>
                </a:solidFill>
                <a:latin typeface="Google Sans"/>
                <a:ea typeface="Google Sans"/>
                <a:cs typeface="Google Sans"/>
                <a:sym typeface="Google Sans"/>
              </a:rPr>
              <a:t>-Unaware of their risk factors for NCDs and mental health conditions, leading to late diagnosis and treatment.</a:t>
            </a:r>
            <a:endParaRPr sz="844" b="0" i="1">
              <a:solidFill>
                <a:srgbClr val="205692"/>
              </a:solidFill>
              <a:latin typeface="Google Sans"/>
              <a:ea typeface="Google Sans"/>
              <a:cs typeface="Google Sans"/>
              <a:sym typeface="Google Sans"/>
            </a:endParaRPr>
          </a:p>
          <a:p>
            <a:pPr marL="457200" lvl="0" indent="0" algn="l" rtl="0">
              <a:lnSpc>
                <a:spcPct val="115000"/>
              </a:lnSpc>
              <a:spcBef>
                <a:spcPts val="0"/>
              </a:spcBef>
              <a:spcAft>
                <a:spcPts val="0"/>
              </a:spcAft>
              <a:buNone/>
            </a:pPr>
            <a:endParaRPr sz="1400" b="0" i="1">
              <a:latin typeface="Google Sans"/>
              <a:ea typeface="Google Sans"/>
              <a:cs typeface="Google Sans"/>
              <a:sym typeface="Google Sans"/>
            </a:endParaRPr>
          </a:p>
        </p:txBody>
      </p:sp>
      <p:sp>
        <p:nvSpPr>
          <p:cNvPr id="150" name="Google Shape;150;p29"/>
          <p:cNvSpPr txBox="1">
            <a:spLocks noGrp="1"/>
          </p:cNvSpPr>
          <p:nvPr>
            <p:ph type="title" idx="2"/>
          </p:nvPr>
        </p:nvSpPr>
        <p:spPr>
          <a:xfrm>
            <a:off x="3314350" y="1767125"/>
            <a:ext cx="2362500" cy="6846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1455">
                <a:solidFill>
                  <a:srgbClr val="00A538"/>
                </a:solidFill>
                <a:latin typeface="Google Sans"/>
                <a:ea typeface="Google Sans"/>
                <a:cs typeface="Google Sans"/>
                <a:sym typeface="Google Sans"/>
              </a:rPr>
              <a:t>Data Illustration</a:t>
            </a:r>
            <a:endParaRPr sz="1455">
              <a:solidFill>
                <a:srgbClr val="00A538"/>
              </a:solidFill>
              <a:latin typeface="Google Sans"/>
              <a:ea typeface="Google Sans"/>
              <a:cs typeface="Google Sans"/>
              <a:sym typeface="Google Sans"/>
            </a:endParaRPr>
          </a:p>
          <a:p>
            <a:pPr marL="0" lvl="0" indent="0" algn="l" rtl="0">
              <a:lnSpc>
                <a:spcPct val="115000"/>
              </a:lnSpc>
              <a:spcBef>
                <a:spcPts val="0"/>
              </a:spcBef>
              <a:spcAft>
                <a:spcPts val="0"/>
              </a:spcAft>
              <a:buNone/>
            </a:pPr>
            <a:r>
              <a:rPr lang="en" sz="1788">
                <a:solidFill>
                  <a:srgbClr val="2A629D"/>
                </a:solidFill>
                <a:latin typeface="Google Sans"/>
                <a:ea typeface="Google Sans"/>
                <a:cs typeface="Google Sans"/>
                <a:sym typeface="Google Sans"/>
              </a:rPr>
              <a:t>WHO Illustration</a:t>
            </a:r>
            <a:endParaRPr sz="1788">
              <a:solidFill>
                <a:srgbClr val="2A629D"/>
              </a:solidFill>
              <a:latin typeface="Google Sans"/>
              <a:ea typeface="Google Sans"/>
              <a:cs typeface="Google Sans"/>
              <a:sym typeface="Google Sans"/>
            </a:endParaRPr>
          </a:p>
          <a:p>
            <a:pPr marL="0" lvl="0" indent="0" algn="l" rtl="0">
              <a:lnSpc>
                <a:spcPct val="115000"/>
              </a:lnSpc>
              <a:spcBef>
                <a:spcPts val="0"/>
              </a:spcBef>
              <a:spcAft>
                <a:spcPts val="0"/>
              </a:spcAft>
              <a:buNone/>
            </a:pPr>
            <a:endParaRPr sz="733" b="0" i="1">
              <a:latin typeface="Google Sans"/>
              <a:ea typeface="Google Sans"/>
              <a:cs typeface="Google Sans"/>
              <a:sym typeface="Google Sans"/>
            </a:endParaRPr>
          </a:p>
          <a:p>
            <a:pPr marL="0" lvl="0" indent="0" algn="l" rtl="0">
              <a:spcBef>
                <a:spcPts val="0"/>
              </a:spcBef>
              <a:spcAft>
                <a:spcPts val="0"/>
              </a:spcAft>
              <a:buNone/>
            </a:pPr>
            <a:endParaRPr sz="1288" b="0">
              <a:latin typeface="Google Sans"/>
              <a:ea typeface="Google Sans"/>
              <a:cs typeface="Google Sans"/>
              <a:sym typeface="Google Sans"/>
            </a:endParaRPr>
          </a:p>
          <a:p>
            <a:pPr marL="0" lvl="0" indent="0" algn="l" rtl="0">
              <a:spcBef>
                <a:spcPts val="0"/>
              </a:spcBef>
              <a:spcAft>
                <a:spcPts val="0"/>
              </a:spcAft>
              <a:buNone/>
            </a:pPr>
            <a:endParaRPr sz="1288" b="0">
              <a:solidFill>
                <a:schemeClr val="dk1"/>
              </a:solidFill>
              <a:latin typeface="Google Sans"/>
              <a:ea typeface="Google Sans"/>
              <a:cs typeface="Google Sans"/>
              <a:sym typeface="Google Sans"/>
            </a:endParaRPr>
          </a:p>
          <a:p>
            <a:pPr marL="457200" lvl="0" indent="0" algn="l" rtl="0">
              <a:lnSpc>
                <a:spcPct val="115000"/>
              </a:lnSpc>
              <a:spcBef>
                <a:spcPts val="0"/>
              </a:spcBef>
              <a:spcAft>
                <a:spcPts val="0"/>
              </a:spcAft>
              <a:buNone/>
            </a:pPr>
            <a:endParaRPr sz="1288">
              <a:latin typeface="Google Sans"/>
              <a:ea typeface="Google Sans"/>
              <a:cs typeface="Google Sans"/>
              <a:sym typeface="Google Sans"/>
            </a:endParaRPr>
          </a:p>
          <a:p>
            <a:pPr marL="457200" lvl="0" indent="0" algn="l" rtl="0">
              <a:lnSpc>
                <a:spcPct val="115000"/>
              </a:lnSpc>
              <a:spcBef>
                <a:spcPts val="0"/>
              </a:spcBef>
              <a:spcAft>
                <a:spcPts val="0"/>
              </a:spcAft>
              <a:buNone/>
            </a:pPr>
            <a:endParaRPr sz="1400" b="0" i="1">
              <a:latin typeface="Google Sans"/>
              <a:ea typeface="Google Sans"/>
              <a:cs typeface="Google Sans"/>
              <a:sym typeface="Google Sans"/>
            </a:endParaRPr>
          </a:p>
        </p:txBody>
      </p:sp>
      <p:sp>
        <p:nvSpPr>
          <p:cNvPr id="151" name="Google Shape;151;p29"/>
          <p:cNvSpPr txBox="1">
            <a:spLocks noGrp="1"/>
          </p:cNvSpPr>
          <p:nvPr>
            <p:ph type="title" idx="2"/>
          </p:nvPr>
        </p:nvSpPr>
        <p:spPr>
          <a:xfrm>
            <a:off x="6264125" y="2155850"/>
            <a:ext cx="2362500" cy="22299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1700">
                <a:solidFill>
                  <a:srgbClr val="00A538"/>
                </a:solidFill>
                <a:latin typeface="Google Sans"/>
                <a:ea typeface="Google Sans"/>
                <a:cs typeface="Google Sans"/>
                <a:sym typeface="Google Sans"/>
              </a:rPr>
              <a:t>Significance</a:t>
            </a:r>
            <a:br>
              <a:rPr lang="en" sz="1850">
                <a:solidFill>
                  <a:srgbClr val="4285F5"/>
                </a:solidFill>
                <a:latin typeface="Google Sans"/>
                <a:ea typeface="Google Sans"/>
                <a:cs typeface="Google Sans"/>
                <a:sym typeface="Google Sans"/>
              </a:rPr>
            </a:br>
            <a:r>
              <a:rPr lang="en" sz="1650">
                <a:solidFill>
                  <a:srgbClr val="4285F5"/>
                </a:solidFill>
                <a:latin typeface="Google Sans"/>
                <a:ea typeface="Google Sans"/>
                <a:cs typeface="Google Sans"/>
                <a:sym typeface="Google Sans"/>
              </a:rPr>
              <a:t>- </a:t>
            </a:r>
            <a:r>
              <a:rPr lang="en" sz="1427">
                <a:solidFill>
                  <a:srgbClr val="2A629D"/>
                </a:solidFill>
                <a:latin typeface="Google Sans"/>
                <a:ea typeface="Google Sans"/>
                <a:cs typeface="Google Sans"/>
                <a:sym typeface="Google Sans"/>
              </a:rPr>
              <a:t>Heath Impact[</a:t>
            </a:r>
            <a:endParaRPr sz="1427">
              <a:solidFill>
                <a:srgbClr val="2A629D"/>
              </a:solidFill>
              <a:latin typeface="Google Sans"/>
              <a:ea typeface="Google Sans"/>
              <a:cs typeface="Google Sans"/>
              <a:sym typeface="Google Sans"/>
            </a:endParaRPr>
          </a:p>
          <a:p>
            <a:pPr marL="457200" lvl="0" indent="-291147" algn="l" rtl="0">
              <a:lnSpc>
                <a:spcPct val="115000"/>
              </a:lnSpc>
              <a:spcBef>
                <a:spcPts val="0"/>
              </a:spcBef>
              <a:spcAft>
                <a:spcPts val="0"/>
              </a:spcAft>
              <a:buSzPct val="100000"/>
              <a:buFont typeface="Google Sans"/>
              <a:buAutoNum type="arabicPeriod"/>
            </a:pPr>
            <a:r>
              <a:rPr lang="en" sz="1094">
                <a:solidFill>
                  <a:schemeClr val="dk1"/>
                </a:solidFill>
                <a:latin typeface="Google Sans"/>
                <a:ea typeface="Google Sans"/>
                <a:cs typeface="Google Sans"/>
                <a:sym typeface="Google Sans"/>
              </a:rPr>
              <a:t>Premature Deaths</a:t>
            </a:r>
            <a:endParaRPr sz="1094">
              <a:solidFill>
                <a:schemeClr val="dk1"/>
              </a:solidFill>
              <a:latin typeface="Google Sans"/>
              <a:ea typeface="Google Sans"/>
              <a:cs typeface="Google Sans"/>
              <a:sym typeface="Google Sans"/>
            </a:endParaRPr>
          </a:p>
          <a:p>
            <a:pPr marL="457200" lvl="0" indent="-291147" algn="l" rtl="0">
              <a:lnSpc>
                <a:spcPct val="115000"/>
              </a:lnSpc>
              <a:spcBef>
                <a:spcPts val="0"/>
              </a:spcBef>
              <a:spcAft>
                <a:spcPts val="0"/>
              </a:spcAft>
              <a:buClr>
                <a:schemeClr val="dk1"/>
              </a:buClr>
              <a:buSzPct val="100000"/>
              <a:buFont typeface="Google Sans"/>
              <a:buAutoNum type="arabicPeriod"/>
            </a:pPr>
            <a:r>
              <a:rPr lang="en" sz="1094">
                <a:solidFill>
                  <a:schemeClr val="dk1"/>
                </a:solidFill>
                <a:latin typeface="Google Sans"/>
                <a:ea typeface="Google Sans"/>
                <a:cs typeface="Google Sans"/>
                <a:sym typeface="Google Sans"/>
              </a:rPr>
              <a:t>Mental Health Crisis</a:t>
            </a:r>
            <a:endParaRPr sz="1094">
              <a:solidFill>
                <a:schemeClr val="dk1"/>
              </a:solidFill>
              <a:latin typeface="Google Sans"/>
              <a:ea typeface="Google Sans"/>
              <a:cs typeface="Google Sans"/>
              <a:sym typeface="Google Sans"/>
            </a:endParaRPr>
          </a:p>
          <a:p>
            <a:pPr marL="0" lvl="0" indent="0" algn="l" rtl="0">
              <a:lnSpc>
                <a:spcPct val="115000"/>
              </a:lnSpc>
              <a:spcBef>
                <a:spcPts val="0"/>
              </a:spcBef>
              <a:spcAft>
                <a:spcPts val="0"/>
              </a:spcAft>
              <a:buNone/>
            </a:pPr>
            <a:r>
              <a:rPr lang="en" sz="1427">
                <a:solidFill>
                  <a:srgbClr val="2A629D"/>
                </a:solidFill>
                <a:latin typeface="Google Sans"/>
                <a:ea typeface="Google Sans"/>
                <a:cs typeface="Google Sans"/>
                <a:sym typeface="Google Sans"/>
              </a:rPr>
              <a:t>]</a:t>
            </a:r>
            <a:endParaRPr sz="1427">
              <a:solidFill>
                <a:srgbClr val="2A629D"/>
              </a:solidFill>
              <a:latin typeface="Google Sans"/>
              <a:ea typeface="Google Sans"/>
              <a:cs typeface="Google Sans"/>
              <a:sym typeface="Google Sans"/>
            </a:endParaRPr>
          </a:p>
          <a:p>
            <a:pPr marL="0" lvl="0" indent="0" algn="l" rtl="0">
              <a:lnSpc>
                <a:spcPct val="115000"/>
              </a:lnSpc>
              <a:spcBef>
                <a:spcPts val="0"/>
              </a:spcBef>
              <a:spcAft>
                <a:spcPts val="0"/>
              </a:spcAft>
              <a:buNone/>
            </a:pPr>
            <a:endParaRPr sz="1427">
              <a:solidFill>
                <a:srgbClr val="2A629D"/>
              </a:solidFill>
              <a:latin typeface="Google Sans"/>
              <a:ea typeface="Google Sans"/>
              <a:cs typeface="Google Sans"/>
              <a:sym typeface="Google Sans"/>
            </a:endParaRPr>
          </a:p>
          <a:p>
            <a:pPr marL="0" lvl="0" indent="0" algn="l" rtl="0">
              <a:lnSpc>
                <a:spcPct val="115000"/>
              </a:lnSpc>
              <a:spcBef>
                <a:spcPts val="0"/>
              </a:spcBef>
              <a:spcAft>
                <a:spcPts val="0"/>
              </a:spcAft>
              <a:buClr>
                <a:schemeClr val="dk1"/>
              </a:buClr>
              <a:buSzPct val="66666"/>
              <a:buFont typeface="Arial"/>
              <a:buNone/>
            </a:pPr>
            <a:r>
              <a:rPr lang="en" sz="1650">
                <a:solidFill>
                  <a:srgbClr val="4285F5"/>
                </a:solidFill>
                <a:latin typeface="Google Sans"/>
                <a:ea typeface="Google Sans"/>
                <a:cs typeface="Google Sans"/>
                <a:sym typeface="Google Sans"/>
              </a:rPr>
              <a:t>- </a:t>
            </a:r>
            <a:r>
              <a:rPr lang="en" sz="1427">
                <a:solidFill>
                  <a:srgbClr val="2A629D"/>
                </a:solidFill>
                <a:latin typeface="Google Sans"/>
                <a:ea typeface="Google Sans"/>
                <a:cs typeface="Google Sans"/>
                <a:sym typeface="Google Sans"/>
              </a:rPr>
              <a:t>Economic Burden[</a:t>
            </a:r>
            <a:endParaRPr sz="1427">
              <a:solidFill>
                <a:srgbClr val="2A629D"/>
              </a:solidFill>
              <a:latin typeface="Google Sans"/>
              <a:ea typeface="Google Sans"/>
              <a:cs typeface="Google Sans"/>
              <a:sym typeface="Google Sans"/>
            </a:endParaRPr>
          </a:p>
          <a:p>
            <a:pPr marL="457200" lvl="0" indent="-291147" algn="l" rtl="0">
              <a:lnSpc>
                <a:spcPct val="115000"/>
              </a:lnSpc>
              <a:spcBef>
                <a:spcPts val="0"/>
              </a:spcBef>
              <a:spcAft>
                <a:spcPts val="0"/>
              </a:spcAft>
              <a:buSzPct val="100000"/>
              <a:buFont typeface="Google Sans"/>
              <a:buAutoNum type="arabicPeriod"/>
            </a:pPr>
            <a:r>
              <a:rPr lang="en" sz="1094">
                <a:solidFill>
                  <a:schemeClr val="dk1"/>
                </a:solidFill>
                <a:latin typeface="Google Sans"/>
                <a:ea typeface="Google Sans"/>
                <a:cs typeface="Google Sans"/>
                <a:sym typeface="Google Sans"/>
              </a:rPr>
              <a:t>Healthcare Costs</a:t>
            </a:r>
            <a:endParaRPr sz="1094">
              <a:solidFill>
                <a:schemeClr val="dk1"/>
              </a:solidFill>
              <a:latin typeface="Google Sans"/>
              <a:ea typeface="Google Sans"/>
              <a:cs typeface="Google Sans"/>
              <a:sym typeface="Google Sans"/>
            </a:endParaRPr>
          </a:p>
          <a:p>
            <a:pPr marL="457200" lvl="0" indent="-291147" algn="l" rtl="0">
              <a:lnSpc>
                <a:spcPct val="115000"/>
              </a:lnSpc>
              <a:spcBef>
                <a:spcPts val="0"/>
              </a:spcBef>
              <a:spcAft>
                <a:spcPts val="0"/>
              </a:spcAft>
              <a:buSzPct val="100000"/>
              <a:buFont typeface="Google Sans"/>
              <a:buAutoNum type="arabicPeriod"/>
            </a:pPr>
            <a:r>
              <a:rPr lang="en" sz="1094">
                <a:solidFill>
                  <a:schemeClr val="dk1"/>
                </a:solidFill>
                <a:latin typeface="Google Sans"/>
                <a:ea typeface="Google Sans"/>
                <a:cs typeface="Google Sans"/>
                <a:sym typeface="Google Sans"/>
              </a:rPr>
              <a:t>Lost Productivity</a:t>
            </a:r>
            <a:endParaRPr sz="1094">
              <a:solidFill>
                <a:schemeClr val="dk1"/>
              </a:solidFill>
              <a:latin typeface="Google Sans"/>
              <a:ea typeface="Google Sans"/>
              <a:cs typeface="Google Sans"/>
              <a:sym typeface="Google Sans"/>
            </a:endParaRPr>
          </a:p>
          <a:p>
            <a:pPr marL="0" lvl="0" indent="0" algn="l" rtl="0">
              <a:lnSpc>
                <a:spcPct val="115000"/>
              </a:lnSpc>
              <a:spcBef>
                <a:spcPts val="0"/>
              </a:spcBef>
              <a:spcAft>
                <a:spcPts val="0"/>
              </a:spcAft>
              <a:buClr>
                <a:schemeClr val="dk1"/>
              </a:buClr>
              <a:buSzPct val="77042"/>
              <a:buFont typeface="Arial"/>
              <a:buNone/>
            </a:pPr>
            <a:r>
              <a:rPr lang="en" sz="1427">
                <a:solidFill>
                  <a:srgbClr val="2A629D"/>
                </a:solidFill>
                <a:latin typeface="Google Sans"/>
                <a:ea typeface="Google Sans"/>
                <a:cs typeface="Google Sans"/>
                <a:sym typeface="Google Sans"/>
              </a:rPr>
              <a:t>]</a:t>
            </a:r>
            <a:endParaRPr sz="1427">
              <a:solidFill>
                <a:srgbClr val="2A629D"/>
              </a:solidFill>
              <a:latin typeface="Google Sans"/>
              <a:ea typeface="Google Sans"/>
              <a:cs typeface="Google Sans"/>
              <a:sym typeface="Google Sans"/>
            </a:endParaRPr>
          </a:p>
          <a:p>
            <a:pPr marL="0" lvl="0" indent="0" algn="l" rtl="0">
              <a:lnSpc>
                <a:spcPct val="115000"/>
              </a:lnSpc>
              <a:spcBef>
                <a:spcPts val="0"/>
              </a:spcBef>
              <a:spcAft>
                <a:spcPts val="0"/>
              </a:spcAft>
              <a:buNone/>
            </a:pPr>
            <a:endParaRPr sz="794" b="0">
              <a:latin typeface="Google Sans"/>
              <a:ea typeface="Google Sans"/>
              <a:cs typeface="Google Sans"/>
              <a:sym typeface="Google Sans"/>
            </a:endParaRPr>
          </a:p>
          <a:p>
            <a:pPr marL="0" lvl="0" indent="0" algn="l" rtl="0">
              <a:lnSpc>
                <a:spcPct val="115000"/>
              </a:lnSpc>
              <a:spcBef>
                <a:spcPts val="0"/>
              </a:spcBef>
              <a:spcAft>
                <a:spcPts val="0"/>
              </a:spcAft>
              <a:buNone/>
            </a:pPr>
            <a:endParaRPr sz="794" b="0">
              <a:latin typeface="Google Sans"/>
              <a:ea typeface="Google Sans"/>
              <a:cs typeface="Google Sans"/>
              <a:sym typeface="Google Sans"/>
            </a:endParaRPr>
          </a:p>
        </p:txBody>
      </p:sp>
      <p:sp>
        <p:nvSpPr>
          <p:cNvPr id="152" name="Google Shape;152;p29"/>
          <p:cNvSpPr/>
          <p:nvPr/>
        </p:nvSpPr>
        <p:spPr>
          <a:xfrm>
            <a:off x="365100" y="98800"/>
            <a:ext cx="2849400" cy="684600"/>
          </a:xfrm>
          <a:prstGeom prst="roundRect">
            <a:avLst>
              <a:gd name="adj" fmla="val 9760"/>
            </a:avLst>
          </a:prstGeom>
          <a:solidFill>
            <a:srgbClr val="20569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txBox="1">
            <a:spLocks noGrp="1"/>
          </p:cNvSpPr>
          <p:nvPr>
            <p:ph type="title" idx="2"/>
          </p:nvPr>
        </p:nvSpPr>
        <p:spPr>
          <a:xfrm>
            <a:off x="505951" y="189202"/>
            <a:ext cx="2567700" cy="4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29" b="0">
                <a:solidFill>
                  <a:schemeClr val="lt1"/>
                </a:solidFill>
                <a:latin typeface="Google Sans SemiBold"/>
                <a:ea typeface="Google Sans SemiBold"/>
                <a:cs typeface="Google Sans SemiBold"/>
                <a:sym typeface="Google Sans SemiBold"/>
              </a:rPr>
              <a:t>Problem Statement</a:t>
            </a:r>
            <a:endParaRPr sz="1929" b="0">
              <a:solidFill>
                <a:schemeClr val="lt1"/>
              </a:solidFill>
              <a:latin typeface="Google Sans SemiBold"/>
              <a:ea typeface="Google Sans SemiBold"/>
              <a:cs typeface="Google Sans SemiBold"/>
              <a:sym typeface="Google Sans SemiBold"/>
            </a:endParaRPr>
          </a:p>
        </p:txBody>
      </p:sp>
      <p:grpSp>
        <p:nvGrpSpPr>
          <p:cNvPr id="154" name="Google Shape;154;p29"/>
          <p:cNvGrpSpPr/>
          <p:nvPr/>
        </p:nvGrpSpPr>
        <p:grpSpPr>
          <a:xfrm>
            <a:off x="5050038" y="114500"/>
            <a:ext cx="3789900" cy="715800"/>
            <a:chOff x="5050038" y="114500"/>
            <a:chExt cx="3789900" cy="715800"/>
          </a:xfrm>
        </p:grpSpPr>
        <p:sp>
          <p:nvSpPr>
            <p:cNvPr id="155" name="Google Shape;155;p29"/>
            <p:cNvSpPr/>
            <p:nvPr/>
          </p:nvSpPr>
          <p:spPr>
            <a:xfrm>
              <a:off x="5095400" y="145700"/>
              <a:ext cx="3691200" cy="684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Medium"/>
                <a:ea typeface="Google Sans Medium"/>
                <a:cs typeface="Google Sans Medium"/>
                <a:sym typeface="Google Sans Medium"/>
              </a:endParaRPr>
            </a:p>
          </p:txBody>
        </p:sp>
        <p:sp>
          <p:nvSpPr>
            <p:cNvPr id="156" name="Google Shape;156;p29"/>
            <p:cNvSpPr txBox="1"/>
            <p:nvPr/>
          </p:nvSpPr>
          <p:spPr>
            <a:xfrm>
              <a:off x="5050038" y="114500"/>
              <a:ext cx="3789900" cy="7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a:solidFill>
                    <a:schemeClr val="dk1"/>
                  </a:solidFill>
                  <a:latin typeface="Google Sans"/>
                  <a:ea typeface="Google Sans"/>
                  <a:cs typeface="Google Sans"/>
                  <a:sym typeface="Google Sans"/>
                </a:rPr>
                <a:t>High mortality rates from non-communicable diseases and widespread mental health issues are significantly reducing life expectancy and quality of life in Africa.</a:t>
              </a:r>
              <a:endParaRPr sz="1200">
                <a:latin typeface="Google Sans"/>
                <a:ea typeface="Google Sans"/>
                <a:cs typeface="Google Sans"/>
                <a:sym typeface="Google Sans"/>
              </a:endParaRPr>
            </a:p>
          </p:txBody>
        </p:sp>
      </p:grpSp>
      <p:pic>
        <p:nvPicPr>
          <p:cNvPr id="157" name="Google Shape;157;p29"/>
          <p:cNvPicPr preferRelativeResize="0"/>
          <p:nvPr/>
        </p:nvPicPr>
        <p:blipFill>
          <a:blip r:embed="rId3">
            <a:alphaModFix/>
          </a:blip>
          <a:stretch>
            <a:fillRect/>
          </a:stretch>
        </p:blipFill>
        <p:spPr>
          <a:xfrm>
            <a:off x="3142700" y="2427575"/>
            <a:ext cx="2705799" cy="2384700"/>
          </a:xfrm>
          <a:prstGeom prst="rect">
            <a:avLst/>
          </a:prstGeom>
          <a:noFill/>
          <a:ln>
            <a:noFill/>
          </a:ln>
        </p:spPr>
      </p:pic>
      <p:pic>
        <p:nvPicPr>
          <p:cNvPr id="158" name="Google Shape;158;p29"/>
          <p:cNvPicPr preferRelativeResize="0"/>
          <p:nvPr/>
        </p:nvPicPr>
        <p:blipFill>
          <a:blip r:embed="rId3">
            <a:alphaModFix/>
          </a:blip>
          <a:stretch>
            <a:fillRect/>
          </a:stretch>
        </p:blipFill>
        <p:spPr>
          <a:xfrm>
            <a:off x="2264025" y="-4271700"/>
            <a:ext cx="5083800" cy="4271700"/>
          </a:xfrm>
          <a:prstGeom prst="rect">
            <a:avLst/>
          </a:prstGeom>
          <a:noFill/>
          <a:ln>
            <a:noFill/>
          </a:ln>
        </p:spPr>
      </p:pic>
      <p:pic>
        <p:nvPicPr>
          <p:cNvPr id="159" name="Google Shape;159;p29"/>
          <p:cNvPicPr preferRelativeResize="0"/>
          <p:nvPr/>
        </p:nvPicPr>
        <p:blipFill>
          <a:blip r:embed="rId4">
            <a:alphaModFix/>
          </a:blip>
          <a:stretch>
            <a:fillRect/>
          </a:stretch>
        </p:blipFill>
        <p:spPr>
          <a:xfrm>
            <a:off x="8181125" y="4538225"/>
            <a:ext cx="548100" cy="548100"/>
          </a:xfrm>
          <a:prstGeom prst="roundRect">
            <a:avLst>
              <a:gd name="adj" fmla="val 16667"/>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 calcmode="lin" valueType="num">
                                      <p:cBhvr additive="base">
                                        <p:cTn id="12" dur="1000"/>
                                        <p:tgtEl>
                                          <p:spTgt spid="14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 calcmode="lin" valueType="num">
                                      <p:cBhvr additive="base">
                                        <p:cTn id="17" dur="1000"/>
                                        <p:tgtEl>
                                          <p:spTgt spid="154"/>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1000"/>
                                        <p:tgtEl>
                                          <p:spTgt spid="1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9"/>
                                        </p:tgtEl>
                                        <p:attrNameLst>
                                          <p:attrName>style.visibility</p:attrName>
                                        </p:attrNameLst>
                                      </p:cBhvr>
                                      <p:to>
                                        <p:strVal val="visible"/>
                                      </p:to>
                                    </p:set>
                                    <p:animEffect transition="in" filter="fade">
                                      <p:cBhvr>
                                        <p:cTn id="27" dur="1000"/>
                                        <p:tgtEl>
                                          <p:spTgt spid="14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5"/>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1000"/>
                                        <p:tgtEl>
                                          <p:spTgt spid="15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nodeType="clickEffect">
                                  <p:stCondLst>
                                    <p:cond delay="0"/>
                                  </p:stCondLst>
                                  <p:childTnLst>
                                    <p:set>
                                      <p:cBhvr>
                                        <p:cTn id="46" dur="1" fill="hold">
                                          <p:stCondLst>
                                            <p:cond delay="0"/>
                                          </p:stCondLst>
                                        </p:cTn>
                                        <p:tgtEl>
                                          <p:spTgt spid="158"/>
                                        </p:tgtEl>
                                        <p:attrNameLst>
                                          <p:attrName>style.visibility</p:attrName>
                                        </p:attrNameLst>
                                      </p:cBhvr>
                                      <p:to>
                                        <p:strVal val="visible"/>
                                      </p:to>
                                    </p:set>
                                    <p:anim calcmode="lin" valueType="num">
                                      <p:cBhvr additive="base">
                                        <p:cTn id="47" dur="1000"/>
                                        <p:tgtEl>
                                          <p:spTgt spid="158"/>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144"/>
                                        </p:tgtEl>
                                        <p:attrNameLst>
                                          <p:attrName>style.visibility</p:attrName>
                                        </p:attrNameLst>
                                      </p:cBhvr>
                                      <p:to>
                                        <p:strVal val="visible"/>
                                      </p:to>
                                    </p:set>
                                    <p:animEffect transition="in" filter="fade">
                                      <p:cBhvr>
                                        <p:cTn id="50" dur="1000"/>
                                        <p:tgtEl>
                                          <p:spTgt spid="14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7CF"/>
        </a:solidFill>
        <a:effectLst/>
      </p:bgPr>
    </p:bg>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3">
            <a:alphaModFix/>
          </a:blip>
          <a:srcRect r="1176" b="980"/>
          <a:stretch/>
        </p:blipFill>
        <p:spPr>
          <a:xfrm>
            <a:off x="72450" y="85525"/>
            <a:ext cx="9125770" cy="5143500"/>
          </a:xfrm>
          <a:prstGeom prst="rect">
            <a:avLst/>
          </a:prstGeom>
          <a:noFill/>
          <a:ln>
            <a:noFill/>
          </a:ln>
        </p:spPr>
      </p:pic>
      <p:sp>
        <p:nvSpPr>
          <p:cNvPr id="165" name="Google Shape;165;p30"/>
          <p:cNvSpPr/>
          <p:nvPr/>
        </p:nvSpPr>
        <p:spPr>
          <a:xfrm>
            <a:off x="465425" y="661975"/>
            <a:ext cx="6332700" cy="1758300"/>
          </a:xfrm>
          <a:prstGeom prst="roundRect">
            <a:avLst>
              <a:gd name="adj" fmla="val 12308"/>
            </a:avLst>
          </a:prstGeom>
          <a:solidFill>
            <a:schemeClr val="lt1"/>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txBox="1">
            <a:spLocks noGrp="1"/>
          </p:cNvSpPr>
          <p:nvPr>
            <p:ph type="title" idx="2"/>
          </p:nvPr>
        </p:nvSpPr>
        <p:spPr>
          <a:xfrm>
            <a:off x="465425" y="-48225"/>
            <a:ext cx="2990100" cy="732600"/>
          </a:xfrm>
          <a:prstGeom prst="rect">
            <a:avLst/>
          </a:prstGeom>
        </p:spPr>
        <p:txBody>
          <a:bodyPr spcFirstLastPara="1" wrap="square" lIns="91425" tIns="91425" rIns="97275" bIns="91425" anchor="t" anchorCtr="0">
            <a:noAutofit/>
          </a:bodyPr>
          <a:lstStyle/>
          <a:p>
            <a:pPr marL="0" lvl="0" indent="0" algn="l" rtl="0">
              <a:spcBef>
                <a:spcPts val="0"/>
              </a:spcBef>
              <a:spcAft>
                <a:spcPts val="0"/>
              </a:spcAft>
              <a:buNone/>
            </a:pPr>
            <a:r>
              <a:rPr lang="en" sz="4400">
                <a:solidFill>
                  <a:srgbClr val="073042"/>
                </a:solidFill>
                <a:latin typeface="Google Sans"/>
                <a:ea typeface="Google Sans"/>
                <a:cs typeface="Google Sans"/>
                <a:sym typeface="Google Sans"/>
              </a:rPr>
              <a:t>Solution</a:t>
            </a:r>
            <a:endParaRPr sz="4400">
              <a:solidFill>
                <a:srgbClr val="073042"/>
              </a:solidFill>
              <a:latin typeface="Google Sans"/>
              <a:ea typeface="Google Sans"/>
              <a:cs typeface="Google Sans"/>
              <a:sym typeface="Google Sans"/>
            </a:endParaRPr>
          </a:p>
        </p:txBody>
      </p:sp>
      <p:sp>
        <p:nvSpPr>
          <p:cNvPr id="167" name="Google Shape;167;p30"/>
          <p:cNvSpPr txBox="1">
            <a:spLocks noGrp="1"/>
          </p:cNvSpPr>
          <p:nvPr>
            <p:ph type="title" idx="2"/>
          </p:nvPr>
        </p:nvSpPr>
        <p:spPr>
          <a:xfrm>
            <a:off x="582400" y="718525"/>
            <a:ext cx="6215700" cy="16545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2011">
                <a:solidFill>
                  <a:schemeClr val="accent1"/>
                </a:solidFill>
                <a:latin typeface="Google Sans"/>
                <a:ea typeface="Google Sans"/>
                <a:cs typeface="Google Sans"/>
                <a:sym typeface="Google Sans"/>
              </a:rPr>
              <a:t>Product Overview:</a:t>
            </a:r>
            <a:br>
              <a:rPr lang="en" sz="2011">
                <a:solidFill>
                  <a:srgbClr val="F86734"/>
                </a:solidFill>
                <a:latin typeface="Google Sans"/>
                <a:ea typeface="Google Sans"/>
                <a:cs typeface="Google Sans"/>
                <a:sym typeface="Google Sans"/>
              </a:rPr>
            </a:br>
            <a:r>
              <a:rPr lang="en" sz="1522">
                <a:highlight>
                  <a:srgbClr val="FFFFFF"/>
                </a:highlight>
                <a:latin typeface="Google Sans"/>
                <a:ea typeface="Google Sans"/>
                <a:cs typeface="Google Sans"/>
                <a:sym typeface="Google Sans"/>
              </a:rPr>
              <a:t>Salama AI</a:t>
            </a:r>
            <a:r>
              <a:rPr lang="en" sz="1522" b="0">
                <a:highlight>
                  <a:srgbClr val="FFFFFF"/>
                </a:highlight>
                <a:latin typeface="Google Sans"/>
                <a:ea typeface="Google Sans"/>
                <a:cs typeface="Google Sans"/>
                <a:sym typeface="Google Sans"/>
              </a:rPr>
              <a:t> is a web-based health platform designed to address the high mortality rates from non-communicable diseases (NCDs) and improve mental health outcomes in Africa. The web application offers a comprehensive suite of AI-driven tools and services to make healthcare accessible, affordable, and effective.</a:t>
            </a:r>
            <a:endParaRPr sz="1522" b="0">
              <a:highlight>
                <a:srgbClr val="FFFFFF"/>
              </a:highlight>
              <a:latin typeface="Google Sans"/>
              <a:ea typeface="Google Sans"/>
              <a:cs typeface="Google Sans"/>
              <a:sym typeface="Google Sans"/>
            </a:endParaRPr>
          </a:p>
          <a:p>
            <a:pPr marL="0" lvl="0" indent="0" algn="l" rtl="0">
              <a:lnSpc>
                <a:spcPct val="115000"/>
              </a:lnSpc>
              <a:spcBef>
                <a:spcPts val="0"/>
              </a:spcBef>
              <a:spcAft>
                <a:spcPts val="0"/>
              </a:spcAft>
              <a:buNone/>
            </a:pPr>
            <a:endParaRPr sz="1444">
              <a:solidFill>
                <a:srgbClr val="073042"/>
              </a:solidFill>
              <a:latin typeface="Google Sans"/>
              <a:ea typeface="Google Sans"/>
              <a:cs typeface="Google Sans"/>
              <a:sym typeface="Google Sans"/>
            </a:endParaRPr>
          </a:p>
        </p:txBody>
      </p:sp>
      <p:sp>
        <p:nvSpPr>
          <p:cNvPr id="168" name="Google Shape;168;p30"/>
          <p:cNvSpPr/>
          <p:nvPr/>
        </p:nvSpPr>
        <p:spPr>
          <a:xfrm>
            <a:off x="7845525" y="4809243"/>
            <a:ext cx="1164000" cy="217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 name="Google Shape;169;p30"/>
          <p:cNvSpPr txBox="1"/>
          <p:nvPr/>
        </p:nvSpPr>
        <p:spPr>
          <a:xfrm>
            <a:off x="7867178" y="4744246"/>
            <a:ext cx="12204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Google Sans Medium"/>
                <a:ea typeface="Google Sans Medium"/>
                <a:cs typeface="Google Sans Medium"/>
                <a:sym typeface="Google Sans Medium"/>
              </a:rPr>
              <a:t>SalamaAI</a:t>
            </a:r>
            <a:endParaRPr sz="1100">
              <a:solidFill>
                <a:schemeClr val="dk2"/>
              </a:solidFill>
              <a:latin typeface="Google Sans Medium"/>
              <a:ea typeface="Google Sans Medium"/>
              <a:cs typeface="Google Sans Medium"/>
              <a:sym typeface="Google Sans Medium"/>
            </a:endParaRPr>
          </a:p>
        </p:txBody>
      </p:sp>
      <p:grpSp>
        <p:nvGrpSpPr>
          <p:cNvPr id="170" name="Google Shape;170;p30"/>
          <p:cNvGrpSpPr/>
          <p:nvPr/>
        </p:nvGrpSpPr>
        <p:grpSpPr>
          <a:xfrm>
            <a:off x="398075" y="2518511"/>
            <a:ext cx="3124800" cy="2580963"/>
            <a:chOff x="398075" y="2518450"/>
            <a:chExt cx="3124800" cy="2356829"/>
          </a:xfrm>
        </p:grpSpPr>
        <p:sp>
          <p:nvSpPr>
            <p:cNvPr id="171" name="Google Shape;171;p30"/>
            <p:cNvSpPr/>
            <p:nvPr/>
          </p:nvSpPr>
          <p:spPr>
            <a:xfrm>
              <a:off x="398075" y="2518450"/>
              <a:ext cx="3124800" cy="2290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30"/>
            <p:cNvSpPr txBox="1"/>
            <p:nvPr/>
          </p:nvSpPr>
          <p:spPr>
            <a:xfrm>
              <a:off x="528875" y="2850818"/>
              <a:ext cx="2990100" cy="202446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1300"/>
                </a:spcAft>
                <a:buNone/>
              </a:pPr>
              <a:r>
                <a:rPr lang="en" sz="1200" dirty="0">
                  <a:solidFill>
                    <a:schemeClr val="dk1"/>
                  </a:solidFill>
                  <a:latin typeface="Google Sans Medium"/>
                  <a:ea typeface="Google Sans Medium"/>
                  <a:cs typeface="Google Sans Medium"/>
                  <a:sym typeface="Google Sans Medium"/>
                </a:rPr>
                <a:t>Salama AI joins the fight in reducing mortality from non-communicable diseases and improves mental health by offering tools for tracking health metrics, AI-powered risk assessments, image analysis for unhealthy habits, virtual coaching, medication reminders, and streamlined consultations.</a:t>
              </a:r>
              <a:endParaRPr sz="1200" dirty="0">
                <a:solidFill>
                  <a:schemeClr val="dk1"/>
                </a:solidFill>
                <a:latin typeface="Google Sans Medium"/>
                <a:ea typeface="Google Sans Medium"/>
                <a:cs typeface="Google Sans Medium"/>
                <a:sym typeface="Google Sans Medium"/>
              </a:endParaRPr>
            </a:p>
          </p:txBody>
        </p:sp>
        <p:sp>
          <p:nvSpPr>
            <p:cNvPr id="173" name="Google Shape;173;p30"/>
            <p:cNvSpPr txBox="1"/>
            <p:nvPr/>
          </p:nvSpPr>
          <p:spPr>
            <a:xfrm>
              <a:off x="514025" y="2598104"/>
              <a:ext cx="3000000" cy="45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11" b="1" dirty="0">
                  <a:solidFill>
                    <a:schemeClr val="accent1"/>
                  </a:solidFill>
                  <a:latin typeface="Google Sans"/>
                  <a:ea typeface="Google Sans"/>
                  <a:cs typeface="Google Sans"/>
                  <a:sym typeface="Google Sans"/>
                </a:rPr>
                <a:t>How it’s addressing:</a:t>
              </a:r>
              <a:endParaRPr dirty="0">
                <a:solidFill>
                  <a:schemeClr val="accent1"/>
                </a:solidFill>
              </a:endParaRPr>
            </a:p>
          </p:txBody>
        </p:sp>
      </p:grpSp>
      <p:grpSp>
        <p:nvGrpSpPr>
          <p:cNvPr id="174" name="Google Shape;174;p30"/>
          <p:cNvGrpSpPr/>
          <p:nvPr/>
        </p:nvGrpSpPr>
        <p:grpSpPr>
          <a:xfrm>
            <a:off x="3522875" y="2518450"/>
            <a:ext cx="3275100" cy="1162800"/>
            <a:chOff x="3522875" y="2518450"/>
            <a:chExt cx="3275100" cy="1162800"/>
          </a:xfrm>
        </p:grpSpPr>
        <p:sp>
          <p:nvSpPr>
            <p:cNvPr id="175" name="Google Shape;175;p30"/>
            <p:cNvSpPr/>
            <p:nvPr/>
          </p:nvSpPr>
          <p:spPr>
            <a:xfrm>
              <a:off x="3522875" y="2518450"/>
              <a:ext cx="3275100" cy="1162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6" name="Google Shape;176;p30"/>
            <p:cNvSpPr txBox="1"/>
            <p:nvPr/>
          </p:nvSpPr>
          <p:spPr>
            <a:xfrm>
              <a:off x="3522875" y="25746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accent1"/>
                  </a:solidFill>
                  <a:latin typeface="Google Sans SemiBold"/>
                  <a:ea typeface="Google Sans SemiBold"/>
                  <a:cs typeface="Google Sans SemiBold"/>
                  <a:sym typeface="Google Sans SemiBold"/>
                </a:rPr>
                <a:t>1. AI-Powered Risk Assessment</a:t>
              </a:r>
              <a:endParaRPr dirty="0">
                <a:solidFill>
                  <a:schemeClr val="accent1"/>
                </a:solidFill>
                <a:latin typeface="Google Sans SemiBold"/>
                <a:ea typeface="Google Sans SemiBold"/>
                <a:cs typeface="Google Sans SemiBold"/>
                <a:sym typeface="Google Sans SemiBold"/>
              </a:endParaRPr>
            </a:p>
          </p:txBody>
        </p:sp>
        <p:sp>
          <p:nvSpPr>
            <p:cNvPr id="177" name="Google Shape;177;p30"/>
            <p:cNvSpPr txBox="1"/>
            <p:nvPr/>
          </p:nvSpPr>
          <p:spPr>
            <a:xfrm>
              <a:off x="3664850" y="2782650"/>
              <a:ext cx="3000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Google Sans Medium"/>
                  <a:ea typeface="Google Sans Medium"/>
                  <a:cs typeface="Google Sans Medium"/>
                  <a:sym typeface="Google Sans Medium"/>
                </a:rPr>
                <a:t>Uses AI to identify high-risk individuals for NCDs, enabling early intervention.</a:t>
              </a:r>
              <a:endParaRPr sz="1200">
                <a:latin typeface="Google Sans Medium"/>
                <a:ea typeface="Google Sans Medium"/>
                <a:cs typeface="Google Sans Medium"/>
                <a:sym typeface="Google Sans Medium"/>
              </a:endParaRPr>
            </a:p>
          </p:txBody>
        </p:sp>
      </p:grpSp>
      <p:grpSp>
        <p:nvGrpSpPr>
          <p:cNvPr id="178" name="Google Shape;178;p30"/>
          <p:cNvGrpSpPr/>
          <p:nvPr/>
        </p:nvGrpSpPr>
        <p:grpSpPr>
          <a:xfrm>
            <a:off x="3522875" y="3779425"/>
            <a:ext cx="3275100" cy="1162800"/>
            <a:chOff x="3522875" y="3779425"/>
            <a:chExt cx="3275100" cy="1162800"/>
          </a:xfrm>
        </p:grpSpPr>
        <p:sp>
          <p:nvSpPr>
            <p:cNvPr id="179" name="Google Shape;179;p30"/>
            <p:cNvSpPr/>
            <p:nvPr/>
          </p:nvSpPr>
          <p:spPr>
            <a:xfrm>
              <a:off x="3522875" y="3779425"/>
              <a:ext cx="3275100" cy="1162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 name="Google Shape;180;p30"/>
            <p:cNvSpPr txBox="1"/>
            <p:nvPr/>
          </p:nvSpPr>
          <p:spPr>
            <a:xfrm>
              <a:off x="3589150" y="37794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1"/>
                  </a:solidFill>
                  <a:latin typeface="Google Sans SemiBold"/>
                  <a:ea typeface="Google Sans SemiBold"/>
                  <a:cs typeface="Google Sans SemiBold"/>
                  <a:sym typeface="Google Sans SemiBold"/>
                </a:rPr>
                <a:t>2. Virtual Coaching and Therapy:</a:t>
              </a:r>
              <a:endParaRPr>
                <a:solidFill>
                  <a:schemeClr val="accent1"/>
                </a:solidFill>
                <a:latin typeface="Google Sans SemiBold"/>
                <a:ea typeface="Google Sans SemiBold"/>
                <a:cs typeface="Google Sans SemiBold"/>
                <a:sym typeface="Google Sans SemiBold"/>
              </a:endParaRPr>
            </a:p>
          </p:txBody>
        </p:sp>
        <p:sp>
          <p:nvSpPr>
            <p:cNvPr id="181" name="Google Shape;181;p30"/>
            <p:cNvSpPr txBox="1"/>
            <p:nvPr/>
          </p:nvSpPr>
          <p:spPr>
            <a:xfrm>
              <a:off x="3664850" y="4035300"/>
              <a:ext cx="3000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Google Sans Medium"/>
                  <a:ea typeface="Google Sans Medium"/>
                  <a:cs typeface="Google Sans Medium"/>
                  <a:sym typeface="Google Sans Medium"/>
                </a:rPr>
                <a:t>Provides guidance and virtual therapy to support health management and mental well-being.</a:t>
              </a:r>
              <a:endParaRPr sz="1300">
                <a:solidFill>
                  <a:schemeClr val="dk1"/>
                </a:solidFill>
                <a:latin typeface="Google Sans Medium"/>
                <a:ea typeface="Google Sans Medium"/>
                <a:cs typeface="Google Sans Medium"/>
                <a:sym typeface="Google Sans Medium"/>
              </a:endParaRPr>
            </a:p>
          </p:txBody>
        </p:sp>
      </p:grpSp>
      <p:grpSp>
        <p:nvGrpSpPr>
          <p:cNvPr id="182" name="Google Shape;182;p30"/>
          <p:cNvGrpSpPr/>
          <p:nvPr/>
        </p:nvGrpSpPr>
        <p:grpSpPr>
          <a:xfrm>
            <a:off x="6806825" y="505375"/>
            <a:ext cx="2280600" cy="2526000"/>
            <a:chOff x="6806825" y="505375"/>
            <a:chExt cx="2280600" cy="2526000"/>
          </a:xfrm>
        </p:grpSpPr>
        <p:sp>
          <p:nvSpPr>
            <p:cNvPr id="183" name="Google Shape;183;p30"/>
            <p:cNvSpPr/>
            <p:nvPr/>
          </p:nvSpPr>
          <p:spPr>
            <a:xfrm>
              <a:off x="6806825" y="505375"/>
              <a:ext cx="2280600" cy="2526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30"/>
            <p:cNvSpPr txBox="1"/>
            <p:nvPr/>
          </p:nvSpPr>
          <p:spPr>
            <a:xfrm>
              <a:off x="6982125" y="684375"/>
              <a:ext cx="1816800"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chemeClr val="accent1"/>
                  </a:solidFill>
                  <a:latin typeface="Google Sans SemiBold"/>
                  <a:ea typeface="Google Sans SemiBold"/>
                  <a:cs typeface="Google Sans SemiBold"/>
                  <a:sym typeface="Google Sans SemiBold"/>
                </a:rPr>
                <a:t>3. Secure Data Sharing:</a:t>
              </a:r>
              <a:endParaRPr sz="1500" dirty="0">
                <a:solidFill>
                  <a:schemeClr val="accent1"/>
                </a:solidFill>
                <a:latin typeface="Google Sans SemiBold"/>
                <a:ea typeface="Google Sans SemiBold"/>
                <a:cs typeface="Google Sans SemiBold"/>
                <a:sym typeface="Google Sans SemiBold"/>
              </a:endParaRPr>
            </a:p>
          </p:txBody>
        </p:sp>
        <p:sp>
          <p:nvSpPr>
            <p:cNvPr id="185" name="Google Shape;185;p30"/>
            <p:cNvSpPr txBox="1"/>
            <p:nvPr/>
          </p:nvSpPr>
          <p:spPr>
            <a:xfrm>
              <a:off x="6952475" y="1218473"/>
              <a:ext cx="1989300" cy="1692741"/>
            </a:xfrm>
            <a:prstGeom prst="rect">
              <a:avLst/>
            </a:prstGeom>
            <a:noFill/>
            <a:ln>
              <a:noFill/>
            </a:ln>
          </p:spPr>
          <p:txBody>
            <a:bodyPr spcFirstLastPara="1" wrap="square" lIns="91425" tIns="91425" rIns="91425" bIns="91425" anchor="t" anchorCtr="0">
              <a:spAutoFit/>
            </a:bodyPr>
            <a:lstStyle/>
            <a:p>
              <a:pPr lvl="1"/>
              <a:r>
                <a:rPr lang="en" dirty="0">
                  <a:solidFill>
                    <a:schemeClr val="dk1"/>
                  </a:solidFill>
                  <a:latin typeface="Google Sans Medium"/>
                  <a:ea typeface="Google Sans Medium"/>
                  <a:cs typeface="Google Sans Medium"/>
                  <a:sym typeface="Google Sans Medium"/>
                </a:rPr>
                <a:t>Shares sensitive user data securely using encryption features, protecting user information while facilitating necessary data access.</a:t>
              </a:r>
              <a:endParaRPr sz="800" dirty="0">
                <a:latin typeface="Google Sans Medium"/>
                <a:ea typeface="Google Sans Medium"/>
                <a:cs typeface="Google Sans Medium"/>
                <a:sym typeface="Google Sans Medium"/>
              </a:endParaRPr>
            </a:p>
          </p:txBody>
        </p:sp>
      </p:grpSp>
      <p:grpSp>
        <p:nvGrpSpPr>
          <p:cNvPr id="186" name="Google Shape;186;p30"/>
          <p:cNvGrpSpPr/>
          <p:nvPr/>
        </p:nvGrpSpPr>
        <p:grpSpPr>
          <a:xfrm>
            <a:off x="6806825" y="3031375"/>
            <a:ext cx="2280600" cy="1865400"/>
            <a:chOff x="6806825" y="3031375"/>
            <a:chExt cx="2280600" cy="1865400"/>
          </a:xfrm>
        </p:grpSpPr>
        <p:sp>
          <p:nvSpPr>
            <p:cNvPr id="187" name="Google Shape;187;p30"/>
            <p:cNvSpPr/>
            <p:nvPr/>
          </p:nvSpPr>
          <p:spPr>
            <a:xfrm>
              <a:off x="6806825" y="3031375"/>
              <a:ext cx="2280600" cy="1865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188;p30"/>
            <p:cNvSpPr txBox="1"/>
            <p:nvPr/>
          </p:nvSpPr>
          <p:spPr>
            <a:xfrm>
              <a:off x="6949425" y="3143675"/>
              <a:ext cx="1989300" cy="6465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500" dirty="0">
                  <a:solidFill>
                    <a:srgbClr val="4A86E8"/>
                  </a:solidFill>
                  <a:latin typeface="Google Sans SemiBold"/>
                  <a:ea typeface="Google Sans SemiBold"/>
                  <a:cs typeface="Google Sans SemiBold"/>
                  <a:sym typeface="Google Sans SemiBold"/>
                </a:rPr>
                <a:t>3.Medication </a:t>
              </a:r>
              <a:br>
                <a:rPr lang="en" sz="1500" dirty="0">
                  <a:solidFill>
                    <a:srgbClr val="4A86E8"/>
                  </a:solidFill>
                  <a:latin typeface="Google Sans SemiBold"/>
                  <a:ea typeface="Google Sans SemiBold"/>
                  <a:cs typeface="Google Sans SemiBold"/>
                  <a:sym typeface="Google Sans SemiBold"/>
                </a:rPr>
              </a:br>
              <a:r>
                <a:rPr lang="en" sz="1500" dirty="0">
                  <a:solidFill>
                    <a:srgbClr val="4A86E8"/>
                  </a:solidFill>
                  <a:latin typeface="Google Sans SemiBold"/>
                  <a:ea typeface="Google Sans SemiBold"/>
                  <a:cs typeface="Google Sans SemiBold"/>
                  <a:sym typeface="Google Sans SemiBold"/>
                </a:rPr>
                <a:t>   Reminders:</a:t>
              </a:r>
              <a:endParaRPr sz="1300" dirty="0">
                <a:solidFill>
                  <a:srgbClr val="4A86E8"/>
                </a:solidFill>
                <a:latin typeface="Google Sans SemiBold"/>
                <a:ea typeface="Google Sans SemiBold"/>
                <a:cs typeface="Google Sans SemiBold"/>
                <a:sym typeface="Google Sans SemiBold"/>
              </a:endParaRPr>
            </a:p>
          </p:txBody>
        </p:sp>
        <p:sp>
          <p:nvSpPr>
            <p:cNvPr id="189" name="Google Shape;189;p30"/>
            <p:cNvSpPr txBox="1"/>
            <p:nvPr/>
          </p:nvSpPr>
          <p:spPr>
            <a:xfrm>
              <a:off x="7002975" y="3677875"/>
              <a:ext cx="18822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Google Sans Medium"/>
                  <a:ea typeface="Google Sans Medium"/>
                  <a:cs typeface="Google Sans Medium"/>
                  <a:sym typeface="Google Sans Medium"/>
                </a:rPr>
                <a:t>Sends reminders to ensure users take their medications as prescribed.</a:t>
              </a:r>
              <a:endParaRPr dirty="0">
                <a:solidFill>
                  <a:schemeClr val="dk1"/>
                </a:solidFill>
                <a:latin typeface="Google Sans Medium"/>
                <a:ea typeface="Google Sans Medium"/>
                <a:cs typeface="Google Sans Medium"/>
                <a:sym typeface="Google Sans Medium"/>
              </a:endParaRPr>
            </a:p>
          </p:txBody>
        </p:sp>
      </p:grpSp>
    </p:spTree>
  </p:cSld>
  <p:clrMapOvr>
    <a:masterClrMapping/>
  </p:clrMapOvr>
  <mc:AlternateContent xmlns:mc="http://schemas.openxmlformats.org/markup-compatibility/2006" xmlns:p14="http://schemas.microsoft.com/office/powerpoint/2010/main">
    <mc:Choice Requires="p14">
      <p:transition spd="slow" p14:dur="1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1100"/>
                                        <p:tgtEl>
                                          <p:spTgt spid="1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1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1000"/>
                                        <p:tgtEl>
                                          <p:spTgt spid="16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0"/>
                                        </p:tgtEl>
                                        <p:attrNameLst>
                                          <p:attrName>style.visibility</p:attrName>
                                        </p:attrNameLst>
                                      </p:cBhvr>
                                      <p:to>
                                        <p:strVal val="visible"/>
                                      </p:to>
                                    </p:set>
                                    <p:anim calcmode="lin" valueType="num">
                                      <p:cBhvr additive="base">
                                        <p:cTn id="22" dur="100"/>
                                        <p:tgtEl>
                                          <p:spTgt spid="170"/>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74"/>
                                        </p:tgtEl>
                                        <p:attrNameLst>
                                          <p:attrName>style.visibility</p:attrName>
                                        </p:attrNameLst>
                                      </p:cBhvr>
                                      <p:to>
                                        <p:strVal val="visible"/>
                                      </p:to>
                                    </p:set>
                                    <p:anim calcmode="lin" valueType="num">
                                      <p:cBhvr additive="base">
                                        <p:cTn id="27" dur="1100"/>
                                        <p:tgtEl>
                                          <p:spTgt spid="17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 calcmode="lin" valueType="num">
                                      <p:cBhvr additive="base">
                                        <p:cTn id="32" dur="1100"/>
                                        <p:tgtEl>
                                          <p:spTgt spid="17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82"/>
                                        </p:tgtEl>
                                        <p:attrNameLst>
                                          <p:attrName>style.visibility</p:attrName>
                                        </p:attrNameLst>
                                      </p:cBhvr>
                                      <p:to>
                                        <p:strVal val="visible"/>
                                      </p:to>
                                    </p:set>
                                    <p:anim calcmode="lin" valueType="num">
                                      <p:cBhvr additive="base">
                                        <p:cTn id="37" dur="1000"/>
                                        <p:tgtEl>
                                          <p:spTgt spid="182"/>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86"/>
                                        </p:tgtEl>
                                        <p:attrNameLst>
                                          <p:attrName>style.visibility</p:attrName>
                                        </p:attrNameLst>
                                      </p:cBhvr>
                                      <p:to>
                                        <p:strVal val="visible"/>
                                      </p:to>
                                    </p:set>
                                    <p:anim calcmode="lin" valueType="num">
                                      <p:cBhvr additive="base">
                                        <p:cTn id="42" dur="1100"/>
                                        <p:tgtEl>
                                          <p:spTgt spid="18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EFFE"/>
        </a:solidFill>
        <a:effectLst/>
      </p:bgPr>
    </p:bg>
    <p:spTree>
      <p:nvGrpSpPr>
        <p:cNvPr id="1" name="Shape 193"/>
        <p:cNvGrpSpPr/>
        <p:nvPr/>
      </p:nvGrpSpPr>
      <p:grpSpPr>
        <a:xfrm>
          <a:off x="0" y="0"/>
          <a:ext cx="0" cy="0"/>
          <a:chOff x="0" y="0"/>
          <a:chExt cx="0" cy="0"/>
        </a:xfrm>
      </p:grpSpPr>
      <p:sp>
        <p:nvSpPr>
          <p:cNvPr id="194" name="Google Shape;194;p31"/>
          <p:cNvSpPr txBox="1">
            <a:spLocks noGrp="1"/>
          </p:cNvSpPr>
          <p:nvPr>
            <p:ph type="title" idx="2"/>
          </p:nvPr>
        </p:nvSpPr>
        <p:spPr>
          <a:xfrm>
            <a:off x="513050" y="137563"/>
            <a:ext cx="4652400" cy="8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dirty="0">
                <a:solidFill>
                  <a:srgbClr val="073042"/>
                </a:solidFill>
                <a:latin typeface="Google Sans"/>
                <a:ea typeface="Google Sans"/>
                <a:cs typeface="Google Sans"/>
                <a:sym typeface="Google Sans"/>
              </a:rPr>
              <a:t>Market Opportunity</a:t>
            </a:r>
            <a:endParaRPr sz="3600" dirty="0">
              <a:solidFill>
                <a:srgbClr val="073042"/>
              </a:solidFill>
              <a:latin typeface="Google Sans"/>
              <a:ea typeface="Google Sans"/>
              <a:cs typeface="Google Sans"/>
              <a:sym typeface="Google Sans"/>
            </a:endParaRPr>
          </a:p>
        </p:txBody>
      </p:sp>
      <p:sp>
        <p:nvSpPr>
          <p:cNvPr id="195" name="Google Shape;195;p31"/>
          <p:cNvSpPr/>
          <p:nvPr/>
        </p:nvSpPr>
        <p:spPr>
          <a:xfrm>
            <a:off x="7605875" y="4794800"/>
            <a:ext cx="1438500" cy="28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 name="Google Shape;196;p31"/>
          <p:cNvSpPr txBox="1"/>
          <p:nvPr/>
        </p:nvSpPr>
        <p:spPr>
          <a:xfrm>
            <a:off x="7769331" y="4765894"/>
            <a:ext cx="12204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Google Sans Medium"/>
                <a:ea typeface="Google Sans Medium"/>
                <a:cs typeface="Google Sans Medium"/>
                <a:sym typeface="Google Sans Medium"/>
              </a:rPr>
              <a:t>SalamaAI</a:t>
            </a:r>
            <a:endParaRPr sz="1100">
              <a:solidFill>
                <a:schemeClr val="dk2"/>
              </a:solidFill>
              <a:latin typeface="Google Sans Medium"/>
              <a:ea typeface="Google Sans Medium"/>
              <a:cs typeface="Google Sans Medium"/>
              <a:sym typeface="Google Sans Medium"/>
            </a:endParaRPr>
          </a:p>
        </p:txBody>
      </p:sp>
      <p:sp>
        <p:nvSpPr>
          <p:cNvPr id="197" name="Google Shape;197;p31"/>
          <p:cNvSpPr/>
          <p:nvPr/>
        </p:nvSpPr>
        <p:spPr>
          <a:xfrm rot="10800000">
            <a:off x="3701698" y="3026276"/>
            <a:ext cx="579000" cy="307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98" name="Google Shape;198;p31"/>
          <p:cNvGrpSpPr/>
          <p:nvPr/>
        </p:nvGrpSpPr>
        <p:grpSpPr>
          <a:xfrm>
            <a:off x="113097" y="686755"/>
            <a:ext cx="4204523" cy="686795"/>
            <a:chOff x="113097" y="686755"/>
            <a:chExt cx="4204523" cy="686795"/>
          </a:xfrm>
        </p:grpSpPr>
        <p:sp>
          <p:nvSpPr>
            <p:cNvPr id="199" name="Google Shape;199;p31"/>
            <p:cNvSpPr txBox="1"/>
            <p:nvPr/>
          </p:nvSpPr>
          <p:spPr>
            <a:xfrm>
              <a:off x="113097" y="686755"/>
              <a:ext cx="693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solidFill>
                    <a:schemeClr val="dk1"/>
                  </a:solidFill>
                  <a:latin typeface="Google Sans Medium"/>
                  <a:ea typeface="Google Sans Medium"/>
                  <a:cs typeface="Google Sans Medium"/>
                  <a:sym typeface="Google Sans Medium"/>
                </a:rPr>
                <a:t>Definition:</a:t>
              </a:r>
              <a:endParaRPr sz="1100" dirty="0">
                <a:latin typeface="Google Sans Medium"/>
                <a:ea typeface="Google Sans Medium"/>
                <a:cs typeface="Google Sans Medium"/>
                <a:sym typeface="Google Sans Medium"/>
              </a:endParaRPr>
            </a:p>
          </p:txBody>
        </p:sp>
        <p:sp>
          <p:nvSpPr>
            <p:cNvPr id="200" name="Google Shape;200;p31"/>
            <p:cNvSpPr txBox="1"/>
            <p:nvPr/>
          </p:nvSpPr>
          <p:spPr>
            <a:xfrm>
              <a:off x="116420" y="819450"/>
              <a:ext cx="4201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solidFill>
                    <a:schemeClr val="dk1"/>
                  </a:solidFill>
                  <a:latin typeface="Google Sans SemiBold"/>
                  <a:ea typeface="Google Sans SemiBold"/>
                  <a:cs typeface="Google Sans SemiBold"/>
                  <a:sym typeface="Google Sans SemiBold"/>
                </a:rPr>
                <a:t>The target market for Salama AI comprises individuals and communities in Africa who are at risk of or currently suffering from non-communicable diseases (NCDs) and mental health issues. This includes:</a:t>
              </a:r>
              <a:endParaRPr dirty="0">
                <a:latin typeface="Google Sans SemiBold"/>
                <a:ea typeface="Google Sans SemiBold"/>
                <a:cs typeface="Google Sans SemiBold"/>
                <a:sym typeface="Google Sans SemiBold"/>
              </a:endParaRPr>
            </a:p>
          </p:txBody>
        </p:sp>
      </p:grpSp>
      <p:grpSp>
        <p:nvGrpSpPr>
          <p:cNvPr id="201" name="Google Shape;201;p31"/>
          <p:cNvGrpSpPr/>
          <p:nvPr/>
        </p:nvGrpSpPr>
        <p:grpSpPr>
          <a:xfrm>
            <a:off x="399125" y="1343850"/>
            <a:ext cx="1609200" cy="2023200"/>
            <a:chOff x="399125" y="1343850"/>
            <a:chExt cx="1609200" cy="2023200"/>
          </a:xfrm>
        </p:grpSpPr>
        <p:sp>
          <p:nvSpPr>
            <p:cNvPr id="202" name="Google Shape;202;p31"/>
            <p:cNvSpPr/>
            <p:nvPr/>
          </p:nvSpPr>
          <p:spPr>
            <a:xfrm>
              <a:off x="399125" y="1343850"/>
              <a:ext cx="1609200" cy="2023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p31"/>
            <p:cNvSpPr txBox="1"/>
            <p:nvPr/>
          </p:nvSpPr>
          <p:spPr>
            <a:xfrm>
              <a:off x="489400" y="1482450"/>
              <a:ext cx="1438500" cy="15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2"/>
                  </a:solidFill>
                  <a:latin typeface="Google Sans Medium"/>
                  <a:ea typeface="Google Sans Medium"/>
                  <a:cs typeface="Google Sans Medium"/>
                  <a:sym typeface="Google Sans Medium"/>
                </a:rPr>
                <a:t>1.Individuals Experiencing Mental Health Issues</a:t>
              </a:r>
              <a:endParaRPr sz="1000" dirty="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1000" dirty="0">
                  <a:solidFill>
                    <a:schemeClr val="dk2"/>
                  </a:solidFill>
                  <a:latin typeface="Google Sans Medium"/>
                  <a:ea typeface="Google Sans Medium"/>
                  <a:cs typeface="Google Sans Medium"/>
                  <a:sym typeface="Google Sans Medium"/>
                </a:rPr>
                <a:t>-</a:t>
              </a:r>
              <a:r>
                <a:rPr lang="en" sz="700" dirty="0">
                  <a:solidFill>
                    <a:schemeClr val="dk2"/>
                  </a:solidFill>
                  <a:latin typeface="Google Sans Medium"/>
                  <a:ea typeface="Google Sans Medium"/>
                  <a:cs typeface="Google Sans Medium"/>
                  <a:sym typeface="Google Sans Medium"/>
                </a:rPr>
                <a:t>People suffering from conditions such as depression, anxiety, and other mental health disorders.</a:t>
              </a:r>
              <a:endParaRPr sz="700" dirty="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700" dirty="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700" dirty="0">
                  <a:solidFill>
                    <a:schemeClr val="dk2"/>
                  </a:solidFill>
                  <a:latin typeface="Google Sans Medium"/>
                  <a:ea typeface="Google Sans Medium"/>
                  <a:cs typeface="Google Sans Medium"/>
                  <a:sym typeface="Google Sans Medium"/>
                </a:rPr>
                <a:t>-Those seeking accessible mental health support and therapy.</a:t>
              </a:r>
              <a:endParaRPr sz="700" dirty="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700" dirty="0">
                <a:solidFill>
                  <a:schemeClr val="dk2"/>
                </a:solidFill>
                <a:latin typeface="Google Sans Medium"/>
                <a:ea typeface="Google Sans Medium"/>
                <a:cs typeface="Google Sans Medium"/>
                <a:sym typeface="Google Sans Medium"/>
              </a:endParaRPr>
            </a:p>
          </p:txBody>
        </p:sp>
      </p:grpSp>
      <p:grpSp>
        <p:nvGrpSpPr>
          <p:cNvPr id="204" name="Google Shape;204;p31"/>
          <p:cNvGrpSpPr/>
          <p:nvPr/>
        </p:nvGrpSpPr>
        <p:grpSpPr>
          <a:xfrm>
            <a:off x="2057800" y="1343850"/>
            <a:ext cx="1609200" cy="2023200"/>
            <a:chOff x="2057800" y="1343850"/>
            <a:chExt cx="1609200" cy="2023200"/>
          </a:xfrm>
        </p:grpSpPr>
        <p:sp>
          <p:nvSpPr>
            <p:cNvPr id="205" name="Google Shape;205;p31"/>
            <p:cNvSpPr/>
            <p:nvPr/>
          </p:nvSpPr>
          <p:spPr>
            <a:xfrm>
              <a:off x="2057800" y="1343850"/>
              <a:ext cx="1609200" cy="2023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 name="Google Shape;206;p31"/>
            <p:cNvSpPr txBox="1"/>
            <p:nvPr/>
          </p:nvSpPr>
          <p:spPr>
            <a:xfrm>
              <a:off x="2186875" y="1486042"/>
              <a:ext cx="1438500" cy="15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2"/>
                  </a:solidFill>
                  <a:latin typeface="Google Sans Medium"/>
                  <a:ea typeface="Google Sans Medium"/>
                  <a:cs typeface="Google Sans Medium"/>
                  <a:sym typeface="Google Sans Medium"/>
                </a:rPr>
                <a:t>2. Adults with Risk Factors for NCDs</a:t>
              </a:r>
              <a:endParaRPr sz="1000" dirty="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Clr>
                  <a:schemeClr val="dk1"/>
                </a:buClr>
                <a:buSzPts val="1100"/>
                <a:buFont typeface="Arial"/>
                <a:buNone/>
              </a:pPr>
              <a:r>
                <a:rPr lang="en" sz="1000" dirty="0">
                  <a:solidFill>
                    <a:schemeClr val="dk2"/>
                  </a:solidFill>
                  <a:latin typeface="Google Sans Medium"/>
                  <a:ea typeface="Google Sans Medium"/>
                  <a:cs typeface="Google Sans Medium"/>
                  <a:sym typeface="Google Sans Medium"/>
                </a:rPr>
                <a:t>-</a:t>
              </a:r>
              <a:r>
                <a:rPr lang="en" sz="700" dirty="0">
                  <a:solidFill>
                    <a:schemeClr val="dk2"/>
                  </a:solidFill>
                  <a:latin typeface="Google Sans Medium"/>
                  <a:ea typeface="Google Sans Medium"/>
                  <a:cs typeface="Google Sans Medium"/>
                  <a:sym typeface="Google Sans Medium"/>
                </a:rPr>
                <a:t>Individuals with lifestyle-related risk factors such as poor diet, lack of physical activity, and high stress levels.</a:t>
              </a:r>
              <a:endParaRPr sz="700" dirty="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Clr>
                  <a:schemeClr val="dk1"/>
                </a:buClr>
                <a:buSzPts val="1100"/>
                <a:buFont typeface="Arial"/>
                <a:buNone/>
              </a:pPr>
              <a:endParaRPr sz="700" dirty="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700" dirty="0">
                  <a:solidFill>
                    <a:schemeClr val="dk2"/>
                  </a:solidFill>
                  <a:latin typeface="Google Sans Medium"/>
                  <a:ea typeface="Google Sans Medium"/>
                  <a:cs typeface="Google Sans Medium"/>
                  <a:sym typeface="Google Sans Medium"/>
                </a:rPr>
                <a:t>-People with a family history of NCDs like cardiovascular diseases, diabetes, and cancer.</a:t>
              </a:r>
              <a:endParaRPr sz="700" dirty="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Clr>
                  <a:schemeClr val="dk1"/>
                </a:buClr>
                <a:buSzPts val="1100"/>
                <a:buFont typeface="Arial"/>
                <a:buNone/>
              </a:pPr>
              <a:endParaRPr sz="700" dirty="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1000" dirty="0">
                <a:solidFill>
                  <a:schemeClr val="dk2"/>
                </a:solidFill>
                <a:latin typeface="Google Sans Medium"/>
                <a:ea typeface="Google Sans Medium"/>
                <a:cs typeface="Google Sans Medium"/>
                <a:sym typeface="Google Sans Medium"/>
              </a:endParaRPr>
            </a:p>
          </p:txBody>
        </p:sp>
      </p:grpSp>
      <p:grpSp>
        <p:nvGrpSpPr>
          <p:cNvPr id="207" name="Google Shape;207;p31"/>
          <p:cNvGrpSpPr/>
          <p:nvPr/>
        </p:nvGrpSpPr>
        <p:grpSpPr>
          <a:xfrm>
            <a:off x="399138" y="3127150"/>
            <a:ext cx="3267802" cy="2023200"/>
            <a:chOff x="399125" y="3127150"/>
            <a:chExt cx="1609200" cy="2023200"/>
          </a:xfrm>
        </p:grpSpPr>
        <p:sp>
          <p:nvSpPr>
            <p:cNvPr id="208" name="Google Shape;208;p31"/>
            <p:cNvSpPr/>
            <p:nvPr/>
          </p:nvSpPr>
          <p:spPr>
            <a:xfrm>
              <a:off x="399125" y="3127150"/>
              <a:ext cx="1609200" cy="20232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31"/>
            <p:cNvSpPr txBox="1"/>
            <p:nvPr/>
          </p:nvSpPr>
          <p:spPr>
            <a:xfrm>
              <a:off x="520450" y="3334075"/>
              <a:ext cx="1438500" cy="15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Google Sans Medium"/>
                  <a:ea typeface="Google Sans Medium"/>
                  <a:cs typeface="Google Sans Medium"/>
                  <a:sym typeface="Google Sans Medium"/>
                </a:rPr>
                <a:t>3. Rural and Underserved Communities:</a:t>
              </a:r>
              <a:endParaRPr sz="13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Clr>
                  <a:schemeClr val="dk1"/>
                </a:buClr>
                <a:buSzPts val="1100"/>
                <a:buFont typeface="Arial"/>
                <a:buNone/>
              </a:pPr>
              <a:r>
                <a:rPr lang="en" sz="1300">
                  <a:solidFill>
                    <a:schemeClr val="dk2"/>
                  </a:solidFill>
                  <a:latin typeface="Google Sans Medium"/>
                  <a:ea typeface="Google Sans Medium"/>
                  <a:cs typeface="Google Sans Medium"/>
                  <a:sym typeface="Google Sans Medium"/>
                </a:rPr>
                <a:t>-</a:t>
              </a:r>
              <a:r>
                <a:rPr lang="en" sz="1000">
                  <a:solidFill>
                    <a:schemeClr val="dk2"/>
                  </a:solidFill>
                  <a:latin typeface="Google Sans Medium"/>
                  <a:ea typeface="Google Sans Medium"/>
                  <a:cs typeface="Google Sans Medium"/>
                  <a:sym typeface="Google Sans Medium"/>
                </a:rPr>
                <a:t>Individuals with lifestyle-related risk factors such as poor diet, lack of physical activity, and high stress levels.</a:t>
              </a:r>
              <a:endParaRPr sz="10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Clr>
                  <a:schemeClr val="dk1"/>
                </a:buClr>
                <a:buSzPts val="1100"/>
                <a:buFont typeface="Arial"/>
                <a:buNone/>
              </a:pPr>
              <a:endParaRPr sz="10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Clr>
                  <a:schemeClr val="dk1"/>
                </a:buClr>
                <a:buSzPts val="1100"/>
                <a:buFont typeface="Arial"/>
                <a:buNone/>
              </a:pPr>
              <a:r>
                <a:rPr lang="en" sz="1000">
                  <a:solidFill>
                    <a:schemeClr val="dk2"/>
                  </a:solidFill>
                  <a:latin typeface="Google Sans Medium"/>
                  <a:ea typeface="Google Sans Medium"/>
                  <a:cs typeface="Google Sans Medium"/>
                  <a:sym typeface="Google Sans Medium"/>
                </a:rPr>
                <a:t>-People with a family history of NCDs like cardiovascular diseases, diabetes, and cancer.</a:t>
              </a:r>
              <a:endParaRPr sz="1300">
                <a:solidFill>
                  <a:schemeClr val="dk2"/>
                </a:solidFill>
                <a:latin typeface="Google Sans Medium"/>
                <a:ea typeface="Google Sans Medium"/>
                <a:cs typeface="Google Sans Medium"/>
                <a:sym typeface="Google Sans Medium"/>
              </a:endParaRPr>
            </a:p>
          </p:txBody>
        </p:sp>
      </p:grpSp>
      <p:pic>
        <p:nvPicPr>
          <p:cNvPr id="210" name="Google Shape;210;p31"/>
          <p:cNvPicPr preferRelativeResize="0"/>
          <p:nvPr/>
        </p:nvPicPr>
        <p:blipFill>
          <a:blip r:embed="rId3">
            <a:alphaModFix/>
          </a:blip>
          <a:stretch>
            <a:fillRect/>
          </a:stretch>
        </p:blipFill>
        <p:spPr>
          <a:xfrm>
            <a:off x="4280700" y="898500"/>
            <a:ext cx="4343700" cy="4091400"/>
          </a:xfrm>
          <a:prstGeom prst="rect">
            <a:avLst/>
          </a:prstGeom>
          <a:noFill/>
          <a:ln>
            <a:noFill/>
          </a:ln>
        </p:spPr>
      </p:pic>
      <p:grpSp>
        <p:nvGrpSpPr>
          <p:cNvPr id="211" name="Google Shape;211;p31"/>
          <p:cNvGrpSpPr/>
          <p:nvPr/>
        </p:nvGrpSpPr>
        <p:grpSpPr>
          <a:xfrm>
            <a:off x="4305300" y="933450"/>
            <a:ext cx="4324200" cy="1952700"/>
            <a:chOff x="4305300" y="933450"/>
            <a:chExt cx="4324200" cy="1952700"/>
          </a:xfrm>
        </p:grpSpPr>
        <p:sp>
          <p:nvSpPr>
            <p:cNvPr id="212" name="Google Shape;212;p31"/>
            <p:cNvSpPr/>
            <p:nvPr/>
          </p:nvSpPr>
          <p:spPr>
            <a:xfrm>
              <a:off x="4305300" y="933450"/>
              <a:ext cx="4324200" cy="195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3" name="Google Shape;213;p31"/>
            <p:cNvSpPr txBox="1"/>
            <p:nvPr/>
          </p:nvSpPr>
          <p:spPr>
            <a:xfrm>
              <a:off x="4457700" y="1020750"/>
              <a:ext cx="2543150" cy="400079"/>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dirty="0">
                  <a:solidFill>
                    <a:schemeClr val="dk1"/>
                  </a:solidFill>
                  <a:latin typeface="Google Sans SemiBold"/>
                  <a:ea typeface="Google Sans SemiBold"/>
                  <a:cs typeface="Google Sans SemiBold"/>
                  <a:sym typeface="Google Sans SemiBold"/>
                </a:rPr>
                <a:t>1. Market Trends:</a:t>
              </a:r>
              <a:endParaRPr sz="2100" dirty="0">
                <a:latin typeface="Google Sans SemiBold"/>
                <a:ea typeface="Google Sans SemiBold"/>
                <a:cs typeface="Google Sans SemiBold"/>
                <a:sym typeface="Google Sans SemiBold"/>
              </a:endParaRPr>
            </a:p>
          </p:txBody>
        </p:sp>
        <p:sp>
          <p:nvSpPr>
            <p:cNvPr id="214" name="Google Shape;214;p31"/>
            <p:cNvSpPr txBox="1"/>
            <p:nvPr/>
          </p:nvSpPr>
          <p:spPr>
            <a:xfrm>
              <a:off x="4522475" y="1276506"/>
              <a:ext cx="3411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chemeClr val="dk1"/>
                  </a:solidFill>
                  <a:latin typeface="Google Sans SemiBold"/>
                  <a:ea typeface="Google Sans SemiBold"/>
                  <a:cs typeface="Google Sans SemiBold"/>
                  <a:sym typeface="Google Sans SemiBold"/>
                </a:rPr>
                <a:t>- Rising Prevalence of NCDs:</a:t>
              </a:r>
              <a:endParaRPr sz="1300" dirty="0">
                <a:solidFill>
                  <a:schemeClr val="dk1"/>
                </a:solidFill>
                <a:latin typeface="Google Sans SemiBold"/>
                <a:ea typeface="Google Sans SemiBold"/>
                <a:cs typeface="Google Sans SemiBold"/>
                <a:sym typeface="Google Sans SemiBold"/>
              </a:endParaRPr>
            </a:p>
            <a:p>
              <a:pPr marL="0" lvl="0" indent="0" algn="l" rtl="0">
                <a:spcBef>
                  <a:spcPts val="0"/>
                </a:spcBef>
                <a:spcAft>
                  <a:spcPts val="0"/>
                </a:spcAft>
                <a:buClr>
                  <a:schemeClr val="dk1"/>
                </a:buClr>
                <a:buSzPts val="1100"/>
                <a:buFont typeface="Arial"/>
                <a:buNone/>
              </a:pPr>
              <a:r>
                <a:rPr lang="en" sz="1200" dirty="0">
                  <a:solidFill>
                    <a:schemeClr val="dk1"/>
                  </a:solidFill>
                  <a:latin typeface="Google Sans Medium"/>
                  <a:ea typeface="Google Sans Medium"/>
                  <a:cs typeface="Google Sans Medium"/>
                  <a:sym typeface="Google Sans Medium"/>
                </a:rPr>
                <a:t>- </a:t>
              </a:r>
              <a:r>
                <a:rPr lang="en" sz="1300" dirty="0">
                  <a:solidFill>
                    <a:schemeClr val="dk1"/>
                  </a:solidFill>
                  <a:latin typeface="Google Sans SemiBold"/>
                  <a:ea typeface="Google Sans SemiBold"/>
                  <a:cs typeface="Google Sans SemiBold"/>
                  <a:sym typeface="Google Sans SemiBold"/>
                </a:rPr>
                <a:t>Digital Health Expansion:</a:t>
              </a:r>
              <a:endParaRPr sz="1300" dirty="0">
                <a:solidFill>
                  <a:schemeClr val="dk1"/>
                </a:solidFill>
                <a:latin typeface="Google Sans SemiBold"/>
                <a:ea typeface="Google Sans SemiBold"/>
                <a:cs typeface="Google Sans SemiBold"/>
                <a:sym typeface="Google Sans SemiBold"/>
              </a:endParaRPr>
            </a:p>
            <a:p>
              <a:pPr marL="0" lvl="0" indent="0" algn="l" rtl="0">
                <a:spcBef>
                  <a:spcPts val="0"/>
                </a:spcBef>
                <a:spcAft>
                  <a:spcPts val="0"/>
                </a:spcAft>
                <a:buNone/>
              </a:pPr>
              <a:r>
                <a:rPr lang="en" sz="1300" dirty="0">
                  <a:solidFill>
                    <a:schemeClr val="dk1"/>
                  </a:solidFill>
                  <a:latin typeface="Google Sans"/>
                  <a:ea typeface="Google Sans"/>
                  <a:cs typeface="Google Sans"/>
                  <a:sym typeface="Google Sans"/>
                </a:rPr>
                <a:t>- </a:t>
              </a:r>
              <a:r>
                <a:rPr lang="en" sz="1300" dirty="0">
                  <a:solidFill>
                    <a:schemeClr val="dk1"/>
                  </a:solidFill>
                  <a:latin typeface="Google Sans Medium"/>
                  <a:ea typeface="Google Sans Medium"/>
                  <a:cs typeface="Google Sans Medium"/>
                  <a:sym typeface="Google Sans Medium"/>
                </a:rPr>
                <a:t>Mental Health Awareness</a:t>
              </a:r>
              <a:endParaRPr sz="1300" dirty="0">
                <a:solidFill>
                  <a:schemeClr val="dk1"/>
                </a:solidFill>
                <a:latin typeface="Google Sans Medium"/>
                <a:ea typeface="Google Sans Medium"/>
                <a:cs typeface="Google Sans Medium"/>
                <a:sym typeface="Google Sans Medium"/>
              </a:endParaRPr>
            </a:p>
          </p:txBody>
        </p:sp>
        <p:sp>
          <p:nvSpPr>
            <p:cNvPr id="215" name="Google Shape;215;p31"/>
            <p:cNvSpPr txBox="1"/>
            <p:nvPr/>
          </p:nvSpPr>
          <p:spPr>
            <a:xfrm>
              <a:off x="4551900" y="1977775"/>
              <a:ext cx="3831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Google Sans Medium"/>
                  <a:ea typeface="Google Sans Medium"/>
                  <a:cs typeface="Google Sans Medium"/>
                  <a:sym typeface="Google Sans Medium"/>
                </a:rPr>
                <a:t>2. Growth Potential</a:t>
              </a:r>
              <a:endParaRPr dirty="0">
                <a:solidFill>
                  <a:schemeClr val="dk1"/>
                </a:solidFill>
                <a:latin typeface="Google Sans Medium"/>
                <a:ea typeface="Google Sans Medium"/>
                <a:cs typeface="Google Sans Medium"/>
                <a:sym typeface="Google Sans Medium"/>
              </a:endParaRPr>
            </a:p>
            <a:p>
              <a:pPr marL="0" lvl="0" indent="0" algn="l" rtl="0">
                <a:spcBef>
                  <a:spcPts val="0"/>
                </a:spcBef>
                <a:spcAft>
                  <a:spcPts val="0"/>
                </a:spcAft>
                <a:buNone/>
              </a:pPr>
              <a:r>
                <a:rPr lang="en" dirty="0">
                  <a:solidFill>
                    <a:schemeClr val="dk1"/>
                  </a:solidFill>
                  <a:latin typeface="Google Sans Medium"/>
                  <a:ea typeface="Google Sans Medium"/>
                  <a:cs typeface="Google Sans Medium"/>
                  <a:sym typeface="Google Sans Medium"/>
                </a:rPr>
                <a:t>-Economic Factors</a:t>
              </a:r>
              <a:endParaRPr dirty="0">
                <a:solidFill>
                  <a:schemeClr val="dk1"/>
                </a:solidFill>
                <a:latin typeface="Google Sans Medium"/>
                <a:ea typeface="Google Sans Medium"/>
                <a:cs typeface="Google Sans Medium"/>
                <a:sym typeface="Google Sans Medium"/>
              </a:endParaRPr>
            </a:p>
            <a:p>
              <a:pPr marL="0" lvl="0" indent="0" algn="l" rtl="0">
                <a:spcBef>
                  <a:spcPts val="0"/>
                </a:spcBef>
                <a:spcAft>
                  <a:spcPts val="0"/>
                </a:spcAft>
                <a:buNone/>
              </a:pPr>
              <a:r>
                <a:rPr lang="en" dirty="0">
                  <a:solidFill>
                    <a:schemeClr val="dk1"/>
                  </a:solidFill>
                  <a:latin typeface="Google Sans Medium"/>
                  <a:ea typeface="Google Sans Medium"/>
                  <a:cs typeface="Google Sans Medium"/>
                  <a:sym typeface="Google Sans Medium"/>
                </a:rPr>
                <a:t>-Government and Institutional Support</a:t>
              </a:r>
              <a:endParaRPr dirty="0">
                <a:solidFill>
                  <a:schemeClr val="dk1"/>
                </a:solidFill>
                <a:latin typeface="Google Sans Medium"/>
                <a:ea typeface="Google Sans Medium"/>
                <a:cs typeface="Google Sans Medium"/>
                <a:sym typeface="Google Sans Medium"/>
              </a:endParaRPr>
            </a:p>
          </p:txBody>
        </p:sp>
      </p:grpSp>
      <p:graphicFrame>
        <p:nvGraphicFramePr>
          <p:cNvPr id="216" name="Google Shape;216;p31"/>
          <p:cNvGraphicFramePr/>
          <p:nvPr/>
        </p:nvGraphicFramePr>
        <p:xfrm>
          <a:off x="304800" y="304800"/>
          <a:ext cx="208250" cy="396210"/>
        </p:xfrm>
        <a:graphic>
          <a:graphicData uri="http://schemas.openxmlformats.org/drawingml/2006/table">
            <a:tbl>
              <a:tblPr>
                <a:noFill/>
                <a:tableStyleId>{BACD3890-B9E7-4DF5-8272-211DFB369B87}</a:tableStyleId>
              </a:tblPr>
              <a:tblGrid>
                <a:gridCol w="2082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217" name="Google Shape;217;p31"/>
          <p:cNvGraphicFramePr/>
          <p:nvPr/>
        </p:nvGraphicFramePr>
        <p:xfrm>
          <a:off x="4809600" y="3743200"/>
          <a:ext cx="208250" cy="396210"/>
        </p:xfrm>
        <a:graphic>
          <a:graphicData uri="http://schemas.openxmlformats.org/drawingml/2006/table">
            <a:tbl>
              <a:tblPr>
                <a:noFill/>
                <a:tableStyleId>{BACD3890-B9E7-4DF5-8272-211DFB369B87}</a:tableStyleId>
              </a:tblPr>
              <a:tblGrid>
                <a:gridCol w="2082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grpSp>
        <p:nvGrpSpPr>
          <p:cNvPr id="218" name="Google Shape;218;p31"/>
          <p:cNvGrpSpPr/>
          <p:nvPr/>
        </p:nvGrpSpPr>
        <p:grpSpPr>
          <a:xfrm>
            <a:off x="4315400" y="2886150"/>
            <a:ext cx="4324200" cy="1952700"/>
            <a:chOff x="4315400" y="2886150"/>
            <a:chExt cx="4324200" cy="1952700"/>
          </a:xfrm>
        </p:grpSpPr>
        <p:grpSp>
          <p:nvGrpSpPr>
            <p:cNvPr id="219" name="Google Shape;219;p31"/>
            <p:cNvGrpSpPr/>
            <p:nvPr/>
          </p:nvGrpSpPr>
          <p:grpSpPr>
            <a:xfrm>
              <a:off x="4315400" y="2886150"/>
              <a:ext cx="4324200" cy="1952700"/>
              <a:chOff x="4315400" y="2962275"/>
              <a:chExt cx="4324200" cy="1952700"/>
            </a:xfrm>
          </p:grpSpPr>
          <p:sp>
            <p:nvSpPr>
              <p:cNvPr id="220" name="Google Shape;220;p31"/>
              <p:cNvSpPr/>
              <p:nvPr/>
            </p:nvSpPr>
            <p:spPr>
              <a:xfrm>
                <a:off x="4315400" y="2962275"/>
                <a:ext cx="4324200" cy="195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31"/>
              <p:cNvSpPr txBox="1"/>
              <p:nvPr/>
            </p:nvSpPr>
            <p:spPr>
              <a:xfrm>
                <a:off x="4398575" y="3068625"/>
                <a:ext cx="186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Google Sans SemiBold"/>
                    <a:ea typeface="Google Sans SemiBold"/>
                    <a:cs typeface="Google Sans SemiBold"/>
                    <a:sym typeface="Google Sans SemiBold"/>
                  </a:rPr>
                  <a:t>Customer Segment</a:t>
                </a:r>
                <a:endParaRPr sz="1900">
                  <a:latin typeface="Google Sans SemiBold"/>
                  <a:ea typeface="Google Sans SemiBold"/>
                  <a:cs typeface="Google Sans SemiBold"/>
                  <a:sym typeface="Google Sans SemiBold"/>
                </a:endParaRPr>
              </a:p>
            </p:txBody>
          </p:sp>
          <p:sp>
            <p:nvSpPr>
              <p:cNvPr id="222" name="Google Shape;222;p31"/>
              <p:cNvSpPr txBox="1"/>
              <p:nvPr/>
            </p:nvSpPr>
            <p:spPr>
              <a:xfrm>
                <a:off x="6267575" y="3076275"/>
                <a:ext cx="790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Medium"/>
                    <a:ea typeface="Google Sans Medium"/>
                    <a:cs typeface="Google Sans Medium"/>
                    <a:sym typeface="Google Sans Medium"/>
                  </a:rPr>
                  <a:t>Priority</a:t>
                </a:r>
                <a:endParaRPr sz="1700">
                  <a:latin typeface="Google Sans Medium"/>
                  <a:ea typeface="Google Sans Medium"/>
                  <a:cs typeface="Google Sans Medium"/>
                  <a:sym typeface="Google Sans Medium"/>
                </a:endParaRPr>
              </a:p>
            </p:txBody>
          </p:sp>
          <p:sp>
            <p:nvSpPr>
              <p:cNvPr id="223" name="Google Shape;223;p31"/>
              <p:cNvSpPr txBox="1"/>
              <p:nvPr/>
            </p:nvSpPr>
            <p:spPr>
              <a:xfrm>
                <a:off x="4457700" y="3367050"/>
                <a:ext cx="1438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SemiBold"/>
                    <a:ea typeface="Google Sans SemiBold"/>
                    <a:cs typeface="Google Sans SemiBold"/>
                    <a:sym typeface="Google Sans SemiBold"/>
                  </a:rPr>
                  <a:t>1.Health Providers</a:t>
                </a:r>
                <a:endParaRPr sz="1800">
                  <a:latin typeface="Google Sans SemiBold"/>
                  <a:ea typeface="Google Sans SemiBold"/>
                  <a:cs typeface="Google Sans SemiBold"/>
                  <a:sym typeface="Google Sans SemiBold"/>
                </a:endParaRPr>
              </a:p>
            </p:txBody>
          </p:sp>
          <p:sp>
            <p:nvSpPr>
              <p:cNvPr id="224" name="Google Shape;224;p31"/>
              <p:cNvSpPr txBox="1"/>
              <p:nvPr/>
            </p:nvSpPr>
            <p:spPr>
              <a:xfrm>
                <a:off x="6267575" y="3367050"/>
                <a:ext cx="106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SemiBold"/>
                    <a:ea typeface="Google Sans SemiBold"/>
                    <a:cs typeface="Google Sans SemiBold"/>
                    <a:sym typeface="Google Sans SemiBold"/>
                  </a:rPr>
                  <a:t>Medium</a:t>
                </a:r>
                <a:endParaRPr sz="1800">
                  <a:latin typeface="Google Sans SemiBold"/>
                  <a:ea typeface="Google Sans SemiBold"/>
                  <a:cs typeface="Google Sans SemiBold"/>
                  <a:sym typeface="Google Sans SemiBold"/>
                </a:endParaRPr>
              </a:p>
            </p:txBody>
          </p:sp>
          <p:sp>
            <p:nvSpPr>
              <p:cNvPr id="225" name="Google Shape;225;p31"/>
              <p:cNvSpPr txBox="1"/>
              <p:nvPr/>
            </p:nvSpPr>
            <p:spPr>
              <a:xfrm>
                <a:off x="4457700" y="3681375"/>
                <a:ext cx="166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SemiBold"/>
                    <a:ea typeface="Google Sans SemiBold"/>
                    <a:cs typeface="Google Sans SemiBold"/>
                    <a:sym typeface="Google Sans SemiBold"/>
                  </a:rPr>
                  <a:t>2.Health Enthusiast</a:t>
                </a:r>
                <a:endParaRPr sz="1800">
                  <a:latin typeface="Google Sans SemiBold"/>
                  <a:ea typeface="Google Sans SemiBold"/>
                  <a:cs typeface="Google Sans SemiBold"/>
                  <a:sym typeface="Google Sans SemiBold"/>
                </a:endParaRPr>
              </a:p>
            </p:txBody>
          </p:sp>
          <p:sp>
            <p:nvSpPr>
              <p:cNvPr id="226" name="Google Shape;226;p31"/>
              <p:cNvSpPr txBox="1"/>
              <p:nvPr/>
            </p:nvSpPr>
            <p:spPr>
              <a:xfrm>
                <a:off x="6267575" y="3663475"/>
                <a:ext cx="166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SemiBold"/>
                    <a:ea typeface="Google Sans SemiBold"/>
                    <a:cs typeface="Google Sans SemiBold"/>
                    <a:sym typeface="Google Sans SemiBold"/>
                  </a:rPr>
                  <a:t>Low</a:t>
                </a:r>
                <a:endParaRPr sz="1800">
                  <a:latin typeface="Google Sans SemiBold"/>
                  <a:ea typeface="Google Sans SemiBold"/>
                  <a:cs typeface="Google Sans SemiBold"/>
                  <a:sym typeface="Google Sans SemiBold"/>
                </a:endParaRPr>
              </a:p>
            </p:txBody>
          </p:sp>
          <p:sp>
            <p:nvSpPr>
              <p:cNvPr id="227" name="Google Shape;227;p31"/>
              <p:cNvSpPr txBox="1"/>
              <p:nvPr/>
            </p:nvSpPr>
            <p:spPr>
              <a:xfrm>
                <a:off x="4457700" y="4035375"/>
                <a:ext cx="166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SemiBold"/>
                    <a:ea typeface="Google Sans SemiBold"/>
                    <a:cs typeface="Google Sans SemiBold"/>
                    <a:sym typeface="Google Sans SemiBold"/>
                  </a:rPr>
                  <a:t>3.Rural Communities</a:t>
                </a:r>
                <a:endParaRPr sz="1800">
                  <a:latin typeface="Google Sans SemiBold"/>
                  <a:ea typeface="Google Sans SemiBold"/>
                  <a:cs typeface="Google Sans SemiBold"/>
                  <a:sym typeface="Google Sans SemiBold"/>
                </a:endParaRPr>
              </a:p>
            </p:txBody>
          </p:sp>
          <p:sp>
            <p:nvSpPr>
              <p:cNvPr id="228" name="Google Shape;228;p31"/>
              <p:cNvSpPr txBox="1"/>
              <p:nvPr/>
            </p:nvSpPr>
            <p:spPr>
              <a:xfrm>
                <a:off x="6267575" y="3961750"/>
                <a:ext cx="647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SemiBold"/>
                    <a:ea typeface="Google Sans SemiBold"/>
                    <a:cs typeface="Google Sans SemiBold"/>
                    <a:sym typeface="Google Sans SemiBold"/>
                  </a:rPr>
                  <a:t>High</a:t>
                </a:r>
                <a:endParaRPr sz="1800">
                  <a:latin typeface="Google Sans SemiBold"/>
                  <a:ea typeface="Google Sans SemiBold"/>
                  <a:cs typeface="Google Sans SemiBold"/>
                  <a:sym typeface="Google Sans SemiBold"/>
                </a:endParaRPr>
              </a:p>
            </p:txBody>
          </p:sp>
          <p:sp>
            <p:nvSpPr>
              <p:cNvPr id="229" name="Google Shape;229;p31"/>
              <p:cNvSpPr txBox="1"/>
              <p:nvPr/>
            </p:nvSpPr>
            <p:spPr>
              <a:xfrm>
                <a:off x="4457700" y="4486350"/>
                <a:ext cx="166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SemiBold"/>
                    <a:ea typeface="Google Sans SemiBold"/>
                    <a:cs typeface="Google Sans SemiBold"/>
                    <a:sym typeface="Google Sans SemiBold"/>
                  </a:rPr>
                  <a:t>5.Urban Professionals</a:t>
                </a:r>
                <a:endParaRPr sz="1800">
                  <a:latin typeface="Google Sans SemiBold"/>
                  <a:ea typeface="Google Sans SemiBold"/>
                  <a:cs typeface="Google Sans SemiBold"/>
                  <a:sym typeface="Google Sans SemiBold"/>
                </a:endParaRPr>
              </a:p>
            </p:txBody>
          </p:sp>
          <p:sp>
            <p:nvSpPr>
              <p:cNvPr id="230" name="Google Shape;230;p31"/>
              <p:cNvSpPr txBox="1"/>
              <p:nvPr/>
            </p:nvSpPr>
            <p:spPr>
              <a:xfrm>
                <a:off x="6267575" y="4486350"/>
                <a:ext cx="106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SemiBold"/>
                    <a:ea typeface="Google Sans SemiBold"/>
                    <a:cs typeface="Google Sans SemiBold"/>
                    <a:sym typeface="Google Sans SemiBold"/>
                  </a:rPr>
                  <a:t>Medium</a:t>
                </a:r>
                <a:endParaRPr sz="1800">
                  <a:latin typeface="Google Sans SemiBold"/>
                  <a:ea typeface="Google Sans SemiBold"/>
                  <a:cs typeface="Google Sans SemiBold"/>
                  <a:sym typeface="Google Sans SemiBold"/>
                </a:endParaRPr>
              </a:p>
            </p:txBody>
          </p:sp>
        </p:grpSp>
        <p:sp>
          <p:nvSpPr>
            <p:cNvPr id="231" name="Google Shape;231;p31"/>
            <p:cNvSpPr txBox="1"/>
            <p:nvPr/>
          </p:nvSpPr>
          <p:spPr>
            <a:xfrm>
              <a:off x="4457700" y="4202700"/>
              <a:ext cx="166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Google Sans SemiBold"/>
                  <a:ea typeface="Google Sans SemiBold"/>
                  <a:cs typeface="Google Sans SemiBold"/>
                  <a:sym typeface="Google Sans SemiBold"/>
                </a:rPr>
                <a:t>4.Low-Income Families</a:t>
              </a:r>
              <a:endParaRPr sz="1700">
                <a:latin typeface="Google Sans SemiBold"/>
                <a:ea typeface="Google Sans SemiBold"/>
                <a:cs typeface="Google Sans SemiBold"/>
                <a:sym typeface="Google Sans SemiBold"/>
              </a:endParaRPr>
            </a:p>
          </p:txBody>
        </p:sp>
      </p:grpSp>
      <p:sp>
        <p:nvSpPr>
          <p:cNvPr id="232" name="Google Shape;232;p31"/>
          <p:cNvSpPr txBox="1"/>
          <p:nvPr/>
        </p:nvSpPr>
        <p:spPr>
          <a:xfrm>
            <a:off x="6258050" y="4214450"/>
            <a:ext cx="647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Google Sans SemiBold"/>
                <a:ea typeface="Google Sans SemiBold"/>
                <a:cs typeface="Google Sans SemiBold"/>
                <a:sym typeface="Google Sans SemiBold"/>
              </a:rPr>
              <a:t>High</a:t>
            </a:r>
            <a:endParaRPr sz="1800">
              <a:latin typeface="Google Sans SemiBold"/>
              <a:ea typeface="Google Sans SemiBold"/>
              <a:cs typeface="Google Sans SemiBold"/>
              <a:sym typeface="Google Sans SemiBo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1000"/>
                                        <p:tgtEl>
                                          <p:spTgt spid="19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1"/>
                                        </p:tgtEl>
                                        <p:attrNameLst>
                                          <p:attrName>style.visibility</p:attrName>
                                        </p:attrNameLst>
                                      </p:cBhvr>
                                      <p:to>
                                        <p:strVal val="visible"/>
                                      </p:to>
                                    </p:set>
                                    <p:anim calcmode="lin" valueType="num">
                                      <p:cBhvr additive="base">
                                        <p:cTn id="17" dur="1000"/>
                                        <p:tgtEl>
                                          <p:spTgt spid="201"/>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04"/>
                                        </p:tgtEl>
                                        <p:attrNameLst>
                                          <p:attrName>style.visibility</p:attrName>
                                        </p:attrNameLst>
                                      </p:cBhvr>
                                      <p:to>
                                        <p:strVal val="visible"/>
                                      </p:to>
                                    </p:set>
                                    <p:anim calcmode="lin" valueType="num">
                                      <p:cBhvr additive="base">
                                        <p:cTn id="22" dur="1000"/>
                                        <p:tgtEl>
                                          <p:spTgt spid="204"/>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7"/>
                                        </p:tgtEl>
                                        <p:attrNameLst>
                                          <p:attrName>style.visibility</p:attrName>
                                        </p:attrNameLst>
                                      </p:cBhvr>
                                      <p:to>
                                        <p:strVal val="visible"/>
                                      </p:to>
                                    </p:set>
                                    <p:anim calcmode="lin" valueType="num">
                                      <p:cBhvr additive="base">
                                        <p:cTn id="27" dur="1000"/>
                                        <p:tgtEl>
                                          <p:spTgt spid="20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197"/>
                                        </p:tgtEl>
                                        <p:attrNameLst>
                                          <p:attrName>style.visibility</p:attrName>
                                        </p:attrNameLst>
                                      </p:cBhvr>
                                      <p:to>
                                        <p:strVal val="visible"/>
                                      </p:to>
                                    </p:set>
                                    <p:anim calcmode="lin" valueType="num">
                                      <p:cBhvr additive="base">
                                        <p:cTn id="32" dur="1100"/>
                                        <p:tgtEl>
                                          <p:spTgt spid="197"/>
                                        </p:tgtEl>
                                        <p:attrNameLst>
                                          <p:attrName>ppt_w</p:attrName>
                                        </p:attrNameLst>
                                      </p:cBhvr>
                                      <p:tavLst>
                                        <p:tav tm="0">
                                          <p:val>
                                            <p:strVal val="0"/>
                                          </p:val>
                                        </p:tav>
                                        <p:tav tm="100000">
                                          <p:val>
                                            <p:strVal val="#ppt_w"/>
                                          </p:val>
                                        </p:tav>
                                      </p:tavLst>
                                    </p:anim>
                                    <p:anim calcmode="lin" valueType="num">
                                      <p:cBhvr additive="base">
                                        <p:cTn id="33" dur="1100"/>
                                        <p:tgtEl>
                                          <p:spTgt spid="197"/>
                                        </p:tgtEl>
                                        <p:attrNameLst>
                                          <p:attrName>ppt_h</p:attrName>
                                        </p:attrNameLst>
                                      </p:cBhvr>
                                      <p:tavLst>
                                        <p:tav tm="0">
                                          <p:val>
                                            <p:str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nodeType="clickEffect">
                                  <p:stCondLst>
                                    <p:cond delay="0"/>
                                  </p:stCondLst>
                                  <p:childTnLst>
                                    <p:set>
                                      <p:cBhvr>
                                        <p:cTn id="37" dur="1" fill="hold">
                                          <p:stCondLst>
                                            <p:cond delay="0"/>
                                          </p:stCondLst>
                                        </p:cTn>
                                        <p:tgtEl>
                                          <p:spTgt spid="210"/>
                                        </p:tgtEl>
                                        <p:attrNameLst>
                                          <p:attrName>style.visibility</p:attrName>
                                        </p:attrNameLst>
                                      </p:cBhvr>
                                      <p:to>
                                        <p:strVal val="visible"/>
                                      </p:to>
                                    </p:set>
                                    <p:anim calcmode="lin" valueType="num">
                                      <p:cBhvr additive="base">
                                        <p:cTn id="38" dur="1000"/>
                                        <p:tgtEl>
                                          <p:spTgt spid="2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1"/>
                                        </p:tgtEl>
                                        <p:attrNameLst>
                                          <p:attrName>style.visibility</p:attrName>
                                        </p:attrNameLst>
                                      </p:cBhvr>
                                      <p:to>
                                        <p:strVal val="visible"/>
                                      </p:to>
                                    </p:set>
                                    <p:animEffect transition="in" filter="fade">
                                      <p:cBhvr>
                                        <p:cTn id="43" dur="1000"/>
                                        <p:tgtEl>
                                          <p:spTgt spid="2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8"/>
                                        </p:tgtEl>
                                        <p:attrNameLst>
                                          <p:attrName>style.visibility</p:attrName>
                                        </p:attrNameLst>
                                      </p:cBhvr>
                                      <p:to>
                                        <p:strVal val="visible"/>
                                      </p:to>
                                    </p:set>
                                    <p:animEffect transition="in" filter="fade">
                                      <p:cBhvr>
                                        <p:cTn id="48" dur="1"/>
                                        <p:tgtEl>
                                          <p:spTgt spid="2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fade">
                                      <p:cBhvr>
                                        <p:cTn id="53"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EFFE"/>
        </a:solidFill>
        <a:effectLst/>
      </p:bgPr>
    </p:bg>
    <p:spTree>
      <p:nvGrpSpPr>
        <p:cNvPr id="1" name="Shape 236"/>
        <p:cNvGrpSpPr/>
        <p:nvPr/>
      </p:nvGrpSpPr>
      <p:grpSpPr>
        <a:xfrm>
          <a:off x="0" y="0"/>
          <a:ext cx="0" cy="0"/>
          <a:chOff x="0" y="0"/>
          <a:chExt cx="0" cy="0"/>
        </a:xfrm>
      </p:grpSpPr>
      <p:sp>
        <p:nvSpPr>
          <p:cNvPr id="237" name="Google Shape;237;p32"/>
          <p:cNvSpPr txBox="1">
            <a:spLocks noGrp="1"/>
          </p:cNvSpPr>
          <p:nvPr>
            <p:ph type="title" idx="2"/>
          </p:nvPr>
        </p:nvSpPr>
        <p:spPr>
          <a:xfrm>
            <a:off x="298625" y="130325"/>
            <a:ext cx="9467700" cy="7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80">
                <a:solidFill>
                  <a:srgbClr val="073042"/>
                </a:solidFill>
                <a:latin typeface="Google Sans"/>
                <a:ea typeface="Google Sans"/>
                <a:cs typeface="Google Sans"/>
                <a:sym typeface="Google Sans"/>
              </a:rPr>
              <a:t>Business Model - Revenue Streams &amp;</a:t>
            </a:r>
            <a:r>
              <a:rPr lang="en" sz="3480" b="0">
                <a:solidFill>
                  <a:srgbClr val="073042"/>
                </a:solidFill>
                <a:latin typeface="Google Sans SemiBold"/>
                <a:ea typeface="Google Sans SemiBold"/>
                <a:cs typeface="Google Sans SemiBold"/>
                <a:sym typeface="Google Sans SemiBold"/>
              </a:rPr>
              <a:t> </a:t>
            </a:r>
            <a:r>
              <a:rPr lang="en" sz="2580">
                <a:solidFill>
                  <a:srgbClr val="073042"/>
                </a:solidFill>
                <a:latin typeface="Google Sans"/>
                <a:ea typeface="Google Sans"/>
                <a:cs typeface="Google Sans"/>
                <a:sym typeface="Google Sans"/>
              </a:rPr>
              <a:t>Pricing Strategy</a:t>
            </a:r>
            <a:endParaRPr sz="1770" b="0">
              <a:latin typeface="Google Sans SemiBold"/>
              <a:ea typeface="Google Sans SemiBold"/>
              <a:cs typeface="Google Sans SemiBold"/>
              <a:sym typeface="Google Sans SemiBold"/>
            </a:endParaRPr>
          </a:p>
          <a:p>
            <a:pPr marL="0" lvl="0" indent="0" algn="l" rtl="0">
              <a:spcBef>
                <a:spcPts val="0"/>
              </a:spcBef>
              <a:spcAft>
                <a:spcPts val="0"/>
              </a:spcAft>
              <a:buSzPts val="990"/>
              <a:buNone/>
            </a:pPr>
            <a:endParaRPr sz="3480" b="0">
              <a:solidFill>
                <a:srgbClr val="073042"/>
              </a:solidFill>
              <a:latin typeface="Google Sans SemiBold"/>
              <a:ea typeface="Google Sans SemiBold"/>
              <a:cs typeface="Google Sans SemiBold"/>
              <a:sym typeface="Google Sans SemiBold"/>
            </a:endParaRPr>
          </a:p>
        </p:txBody>
      </p:sp>
      <p:grpSp>
        <p:nvGrpSpPr>
          <p:cNvPr id="238" name="Google Shape;238;p32"/>
          <p:cNvGrpSpPr/>
          <p:nvPr/>
        </p:nvGrpSpPr>
        <p:grpSpPr>
          <a:xfrm>
            <a:off x="298625" y="862925"/>
            <a:ext cx="3130500" cy="3785400"/>
            <a:chOff x="298625" y="862925"/>
            <a:chExt cx="3130500" cy="3785400"/>
          </a:xfrm>
        </p:grpSpPr>
        <p:sp>
          <p:nvSpPr>
            <p:cNvPr id="239" name="Google Shape;239;p32"/>
            <p:cNvSpPr/>
            <p:nvPr/>
          </p:nvSpPr>
          <p:spPr>
            <a:xfrm>
              <a:off x="298625" y="862925"/>
              <a:ext cx="3130500" cy="3785400"/>
            </a:xfrm>
            <a:prstGeom prst="roundRect">
              <a:avLst>
                <a:gd name="adj" fmla="val 4524"/>
              </a:avLst>
            </a:prstGeom>
            <a:solidFill>
              <a:schemeClr val="lt1"/>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txBox="1"/>
            <p:nvPr/>
          </p:nvSpPr>
          <p:spPr>
            <a:xfrm>
              <a:off x="363875" y="1016700"/>
              <a:ext cx="30000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Google Sans Medium"/>
                  <a:ea typeface="Google Sans Medium"/>
                  <a:cs typeface="Google Sans Medium"/>
                  <a:sym typeface="Google Sans Medium"/>
                </a:rPr>
                <a:t>1. Product Sales:</a:t>
              </a:r>
              <a:endParaRPr sz="1800">
                <a:solidFill>
                  <a:schemeClr val="dk1"/>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1500">
                  <a:solidFill>
                    <a:schemeClr val="dk1"/>
                  </a:solidFill>
                  <a:latin typeface="Google Sans"/>
                  <a:ea typeface="Google Sans"/>
                  <a:cs typeface="Google Sans"/>
                  <a:sym typeface="Google Sans"/>
                </a:rPr>
                <a:t>- Revenue is generated from selling the product directly to customers.</a:t>
              </a:r>
              <a:endParaRPr sz="1500">
                <a:solidFill>
                  <a:schemeClr val="dk1"/>
                </a:solidFill>
                <a:latin typeface="Google Sans"/>
                <a:ea typeface="Google Sans"/>
                <a:cs typeface="Google Sans"/>
                <a:sym typeface="Google Sans"/>
              </a:endParaRPr>
            </a:p>
          </p:txBody>
        </p:sp>
        <p:sp>
          <p:nvSpPr>
            <p:cNvPr id="241" name="Google Shape;241;p32"/>
            <p:cNvSpPr txBox="1"/>
            <p:nvPr/>
          </p:nvSpPr>
          <p:spPr>
            <a:xfrm>
              <a:off x="363875" y="2057400"/>
              <a:ext cx="30000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Google Sans Medium"/>
                  <a:ea typeface="Google Sans Medium"/>
                  <a:cs typeface="Google Sans Medium"/>
                  <a:sym typeface="Google Sans Medium"/>
                </a:rPr>
                <a:t>2.Subscription Fees:</a:t>
              </a:r>
              <a:endParaRPr sz="1600">
                <a:solidFill>
                  <a:schemeClr val="dk1"/>
                </a:solidFill>
                <a:latin typeface="Google Sans Medium"/>
                <a:ea typeface="Google Sans Medium"/>
                <a:cs typeface="Google Sans Medium"/>
                <a:sym typeface="Google Sans Medium"/>
              </a:endParaRPr>
            </a:p>
            <a:p>
              <a:pPr marL="0" lvl="0" indent="0" algn="l" rtl="0">
                <a:spcBef>
                  <a:spcPts val="0"/>
                </a:spcBef>
                <a:spcAft>
                  <a:spcPts val="0"/>
                </a:spcAft>
                <a:buNone/>
              </a:pPr>
              <a:r>
                <a:rPr lang="en">
                  <a:solidFill>
                    <a:schemeClr val="dk1"/>
                  </a:solidFill>
                  <a:latin typeface="Google Sans Medium"/>
                  <a:ea typeface="Google Sans Medium"/>
                  <a:cs typeface="Google Sans Medium"/>
                  <a:sym typeface="Google Sans Medium"/>
                </a:rPr>
                <a:t>Customers pay a recurring fee (monthly or yearly) to access the product or service.</a:t>
              </a:r>
              <a:endParaRPr>
                <a:solidFill>
                  <a:schemeClr val="dk1"/>
                </a:solidFill>
                <a:latin typeface="Google Sans Medium"/>
                <a:ea typeface="Google Sans Medium"/>
                <a:cs typeface="Google Sans Medium"/>
                <a:sym typeface="Google Sans Medium"/>
              </a:endParaRPr>
            </a:p>
          </p:txBody>
        </p:sp>
        <p:sp>
          <p:nvSpPr>
            <p:cNvPr id="242" name="Google Shape;242;p32"/>
            <p:cNvSpPr txBox="1"/>
            <p:nvPr/>
          </p:nvSpPr>
          <p:spPr>
            <a:xfrm>
              <a:off x="363875" y="3251200"/>
              <a:ext cx="30000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Google Sans Medium"/>
                  <a:ea typeface="Google Sans Medium"/>
                  <a:cs typeface="Google Sans Medium"/>
                  <a:sym typeface="Google Sans Medium"/>
                </a:rPr>
                <a:t>3.Transaction Fee:</a:t>
              </a:r>
              <a:endParaRPr sz="1600">
                <a:solidFill>
                  <a:schemeClr val="dk1"/>
                </a:solidFill>
                <a:latin typeface="Google Sans Medium"/>
                <a:ea typeface="Google Sans Medium"/>
                <a:cs typeface="Google Sans Medium"/>
                <a:sym typeface="Google Sans Medium"/>
              </a:endParaRPr>
            </a:p>
            <a:p>
              <a:pPr marL="0" lvl="0" indent="0" algn="l" rtl="0">
                <a:spcBef>
                  <a:spcPts val="0"/>
                </a:spcBef>
                <a:spcAft>
                  <a:spcPts val="0"/>
                </a:spcAft>
                <a:buNone/>
              </a:pPr>
              <a:r>
                <a:rPr lang="en">
                  <a:solidFill>
                    <a:schemeClr val="dk1"/>
                  </a:solidFill>
                  <a:latin typeface="Google Sans Medium"/>
                  <a:ea typeface="Google Sans Medium"/>
                  <a:cs typeface="Google Sans Medium"/>
                  <a:sym typeface="Google Sans Medium"/>
                </a:rPr>
                <a:t>A fee is earned from each transaction processed through the platform</a:t>
              </a:r>
              <a:endParaRPr>
                <a:solidFill>
                  <a:schemeClr val="dk1"/>
                </a:solidFill>
                <a:latin typeface="Google Sans Medium"/>
                <a:ea typeface="Google Sans Medium"/>
                <a:cs typeface="Google Sans Medium"/>
                <a:sym typeface="Google Sans Medium"/>
              </a:endParaRPr>
            </a:p>
          </p:txBody>
        </p:sp>
      </p:grpSp>
      <p:grpSp>
        <p:nvGrpSpPr>
          <p:cNvPr id="243" name="Google Shape;243;p32"/>
          <p:cNvGrpSpPr/>
          <p:nvPr/>
        </p:nvGrpSpPr>
        <p:grpSpPr>
          <a:xfrm>
            <a:off x="4807025" y="862925"/>
            <a:ext cx="3130500" cy="3785400"/>
            <a:chOff x="1517825" y="862925"/>
            <a:chExt cx="3130500" cy="3785400"/>
          </a:xfrm>
        </p:grpSpPr>
        <p:sp>
          <p:nvSpPr>
            <p:cNvPr id="244" name="Google Shape;244;p32"/>
            <p:cNvSpPr/>
            <p:nvPr/>
          </p:nvSpPr>
          <p:spPr>
            <a:xfrm>
              <a:off x="1517825" y="862925"/>
              <a:ext cx="3130500" cy="3785400"/>
            </a:xfrm>
            <a:prstGeom prst="roundRect">
              <a:avLst>
                <a:gd name="adj" fmla="val 4524"/>
              </a:avLst>
            </a:prstGeom>
            <a:solidFill>
              <a:schemeClr val="lt1"/>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p:nvPr/>
          </p:nvSpPr>
          <p:spPr>
            <a:xfrm>
              <a:off x="1583075" y="10167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latin typeface="Google Sans"/>
                  <a:ea typeface="Google Sans"/>
                  <a:cs typeface="Google Sans"/>
                  <a:sym typeface="Google Sans"/>
                </a:rPr>
                <a:t>Strategies</a:t>
              </a:r>
              <a:endParaRPr sz="1900" b="1">
                <a:solidFill>
                  <a:schemeClr val="dk1"/>
                </a:solidFill>
                <a:latin typeface="Google Sans"/>
                <a:ea typeface="Google Sans"/>
                <a:cs typeface="Google Sans"/>
                <a:sym typeface="Google Sans"/>
              </a:endParaRPr>
            </a:p>
          </p:txBody>
        </p:sp>
        <p:sp>
          <p:nvSpPr>
            <p:cNvPr id="246" name="Google Shape;246;p32"/>
            <p:cNvSpPr txBox="1"/>
            <p:nvPr/>
          </p:nvSpPr>
          <p:spPr>
            <a:xfrm>
              <a:off x="1583075" y="1539900"/>
              <a:ext cx="3000000" cy="22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500">
                  <a:solidFill>
                    <a:schemeClr val="dk1"/>
                  </a:solidFill>
                  <a:latin typeface="Google Sans SemiBold"/>
                  <a:ea typeface="Google Sans SemiBold"/>
                  <a:cs typeface="Google Sans SemiBold"/>
                  <a:sym typeface="Google Sans SemiBold"/>
                </a:rPr>
                <a:t>Cost-Plus Pricing:</a:t>
              </a:r>
              <a:endParaRPr sz="1500">
                <a:solidFill>
                  <a:schemeClr val="dk1"/>
                </a:solidFill>
                <a:latin typeface="Google Sans SemiBold"/>
                <a:ea typeface="Google Sans SemiBold"/>
                <a:cs typeface="Google Sans SemiBold"/>
                <a:sym typeface="Google Sans SemiBold"/>
              </a:endParaRPr>
            </a:p>
            <a:p>
              <a:pPr marL="0" lvl="0" indent="0" algn="l" rtl="0">
                <a:lnSpc>
                  <a:spcPct val="115000"/>
                </a:lnSpc>
                <a:spcBef>
                  <a:spcPts val="1200"/>
                </a:spcBef>
                <a:spcAft>
                  <a:spcPts val="0"/>
                </a:spcAft>
                <a:buNone/>
              </a:pPr>
              <a:r>
                <a:rPr lang="en" sz="1500">
                  <a:solidFill>
                    <a:schemeClr val="dk1"/>
                  </a:solidFill>
                  <a:latin typeface="Google Sans SemiBold"/>
                  <a:ea typeface="Google Sans SemiBold"/>
                  <a:cs typeface="Google Sans SemiBold"/>
                  <a:sym typeface="Google Sans SemiBold"/>
                </a:rPr>
                <a:t>The price is set by adding a fixed amount to the cost of producing the product.</a:t>
              </a:r>
              <a:endParaRPr sz="1500">
                <a:solidFill>
                  <a:schemeClr val="dk1"/>
                </a:solidFill>
                <a:latin typeface="Google Sans SemiBold"/>
                <a:ea typeface="Google Sans SemiBold"/>
                <a:cs typeface="Google Sans SemiBold"/>
                <a:sym typeface="Google Sans SemiBold"/>
              </a:endParaRPr>
            </a:p>
            <a:p>
              <a:pPr marL="0" lvl="0" indent="0" algn="l" rtl="0">
                <a:lnSpc>
                  <a:spcPct val="115000"/>
                </a:lnSpc>
                <a:spcBef>
                  <a:spcPts val="1200"/>
                </a:spcBef>
                <a:spcAft>
                  <a:spcPts val="0"/>
                </a:spcAft>
                <a:buNone/>
              </a:pPr>
              <a:endParaRPr sz="1500">
                <a:solidFill>
                  <a:schemeClr val="dk1"/>
                </a:solidFill>
                <a:latin typeface="Google Sans SemiBold"/>
                <a:ea typeface="Google Sans SemiBold"/>
                <a:cs typeface="Google Sans SemiBold"/>
                <a:sym typeface="Google Sans SemiBold"/>
              </a:endParaRPr>
            </a:p>
            <a:p>
              <a:pPr marL="0" lvl="0" indent="0" algn="l" rtl="0">
                <a:spcBef>
                  <a:spcPts val="1200"/>
                </a:spcBef>
                <a:spcAft>
                  <a:spcPts val="0"/>
                </a:spcAft>
                <a:buNone/>
              </a:pPr>
              <a:endParaRPr sz="1600">
                <a:solidFill>
                  <a:schemeClr val="dk1"/>
                </a:solidFill>
                <a:latin typeface="Google Sans Medium"/>
                <a:ea typeface="Google Sans Medium"/>
                <a:cs typeface="Google Sans Medium"/>
                <a:sym typeface="Google Sans Medium"/>
              </a:endParaRPr>
            </a:p>
          </p:txBody>
        </p:sp>
        <p:sp>
          <p:nvSpPr>
            <p:cNvPr id="247" name="Google Shape;247;p32"/>
            <p:cNvSpPr txBox="1"/>
            <p:nvPr/>
          </p:nvSpPr>
          <p:spPr>
            <a:xfrm>
              <a:off x="1583075" y="3251200"/>
              <a:ext cx="3000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Google Sans Medium"/>
                  <a:ea typeface="Google Sans Medium"/>
                  <a:cs typeface="Google Sans Medium"/>
                  <a:sym typeface="Google Sans Medium"/>
                </a:rPr>
                <a:t>E.g</a:t>
              </a:r>
              <a:endParaRPr sz="1600">
                <a:solidFill>
                  <a:schemeClr val="dk1"/>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1600">
                  <a:solidFill>
                    <a:schemeClr val="dk1"/>
                  </a:solidFill>
                  <a:latin typeface="Google Sans Medium"/>
                  <a:ea typeface="Google Sans Medium"/>
                  <a:cs typeface="Google Sans Medium"/>
                  <a:sym typeface="Google Sans Medium"/>
                </a:rPr>
                <a:t>If the production cost is $10 and a $5 profit is added, the selling price is $15.</a:t>
              </a:r>
              <a:endParaRPr>
                <a:solidFill>
                  <a:schemeClr val="dk1"/>
                </a:solidFill>
                <a:latin typeface="Google Sans Medium"/>
                <a:ea typeface="Google Sans Medium"/>
                <a:cs typeface="Google Sans Medium"/>
                <a:sym typeface="Google Sans Medium"/>
              </a:endParaRPr>
            </a:p>
          </p:txBody>
        </p:sp>
      </p:grpSp>
      <p:pic>
        <p:nvPicPr>
          <p:cNvPr id="248" name="Google Shape;248;p32"/>
          <p:cNvPicPr preferRelativeResize="0"/>
          <p:nvPr/>
        </p:nvPicPr>
        <p:blipFill>
          <a:blip r:embed="rId3">
            <a:alphaModFix/>
          </a:blip>
          <a:stretch>
            <a:fillRect/>
          </a:stretch>
        </p:blipFill>
        <p:spPr>
          <a:xfrm>
            <a:off x="8181125" y="4538225"/>
            <a:ext cx="548100" cy="548100"/>
          </a:xfrm>
          <a:prstGeom prst="roundRect">
            <a:avLst>
              <a:gd name="adj" fmla="val 16667"/>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7CF"/>
        </a:solidFill>
        <a:effectLst/>
      </p:bgPr>
    </p:bg>
    <p:spTree>
      <p:nvGrpSpPr>
        <p:cNvPr id="1" name="Shape 252"/>
        <p:cNvGrpSpPr/>
        <p:nvPr/>
      </p:nvGrpSpPr>
      <p:grpSpPr>
        <a:xfrm>
          <a:off x="0" y="0"/>
          <a:ext cx="0" cy="0"/>
          <a:chOff x="0" y="0"/>
          <a:chExt cx="0" cy="0"/>
        </a:xfrm>
      </p:grpSpPr>
      <p:pic>
        <p:nvPicPr>
          <p:cNvPr id="253" name="Google Shape;253;p33"/>
          <p:cNvPicPr preferRelativeResize="0"/>
          <p:nvPr/>
        </p:nvPicPr>
        <p:blipFill rotWithShape="1">
          <a:blip r:embed="rId3">
            <a:alphaModFix/>
          </a:blip>
          <a:srcRect r="1176" b="980"/>
          <a:stretch/>
        </p:blipFill>
        <p:spPr>
          <a:xfrm>
            <a:off x="0" y="-6525"/>
            <a:ext cx="9125770" cy="5143500"/>
          </a:xfrm>
          <a:prstGeom prst="rect">
            <a:avLst/>
          </a:prstGeom>
          <a:noFill/>
          <a:ln>
            <a:noFill/>
          </a:ln>
        </p:spPr>
      </p:pic>
      <p:sp>
        <p:nvSpPr>
          <p:cNvPr id="254" name="Google Shape;254;p33"/>
          <p:cNvSpPr/>
          <p:nvPr/>
        </p:nvSpPr>
        <p:spPr>
          <a:xfrm>
            <a:off x="374150" y="689661"/>
            <a:ext cx="5492400" cy="1758300"/>
          </a:xfrm>
          <a:prstGeom prst="roundRect">
            <a:avLst>
              <a:gd name="adj" fmla="val 12308"/>
            </a:avLst>
          </a:prstGeom>
          <a:solidFill>
            <a:schemeClr val="lt1"/>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txBox="1">
            <a:spLocks noGrp="1"/>
          </p:cNvSpPr>
          <p:nvPr>
            <p:ph type="title" idx="2"/>
          </p:nvPr>
        </p:nvSpPr>
        <p:spPr>
          <a:xfrm>
            <a:off x="287800" y="117825"/>
            <a:ext cx="5125800" cy="7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73042"/>
                </a:solidFill>
                <a:latin typeface="Google Sans"/>
                <a:ea typeface="Google Sans"/>
                <a:cs typeface="Google Sans"/>
                <a:sym typeface="Google Sans"/>
              </a:rPr>
              <a:t>Marketing &amp; Sales Strategy</a:t>
            </a:r>
            <a:endParaRPr sz="2800">
              <a:solidFill>
                <a:srgbClr val="073042"/>
              </a:solidFill>
              <a:latin typeface="Google Sans"/>
              <a:ea typeface="Google Sans"/>
              <a:cs typeface="Google Sans"/>
              <a:sym typeface="Google Sans"/>
            </a:endParaRPr>
          </a:p>
        </p:txBody>
      </p:sp>
      <p:sp>
        <p:nvSpPr>
          <p:cNvPr id="256" name="Google Shape;256;p33"/>
          <p:cNvSpPr txBox="1">
            <a:spLocks noGrp="1"/>
          </p:cNvSpPr>
          <p:nvPr>
            <p:ph type="title" idx="2"/>
          </p:nvPr>
        </p:nvSpPr>
        <p:spPr>
          <a:xfrm>
            <a:off x="473600" y="686170"/>
            <a:ext cx="5293500" cy="1251236"/>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300"/>
              </a:spcBef>
              <a:spcAft>
                <a:spcPts val="0"/>
              </a:spcAft>
              <a:buNone/>
            </a:pPr>
            <a:r>
              <a:rPr lang="en" sz="1700" b="0" dirty="0">
                <a:latin typeface="Google Sans Medium"/>
                <a:ea typeface="Google Sans Medium"/>
                <a:cs typeface="Google Sans Medium"/>
                <a:sym typeface="Google Sans Medium"/>
              </a:rPr>
              <a:t>Marketing channels:</a:t>
            </a:r>
            <a:br>
              <a:rPr lang="en" sz="1700" b="0" dirty="0">
                <a:latin typeface="Google Sans Medium"/>
                <a:ea typeface="Google Sans Medium"/>
                <a:cs typeface="Google Sans Medium"/>
                <a:sym typeface="Google Sans Medium"/>
              </a:rPr>
            </a:br>
            <a:r>
              <a:rPr lang="en" sz="1700" b="0" dirty="0">
                <a:latin typeface="Google Sans Medium"/>
                <a:ea typeface="Google Sans Medium"/>
                <a:cs typeface="Google Sans Medium"/>
                <a:sym typeface="Google Sans Medium"/>
              </a:rPr>
              <a:t>1. Social Media</a:t>
            </a:r>
            <a:br>
              <a:rPr lang="en" sz="1700" b="0" dirty="0">
                <a:latin typeface="Google Sans Medium"/>
                <a:ea typeface="Google Sans Medium"/>
                <a:cs typeface="Google Sans Medium"/>
                <a:sym typeface="Google Sans Medium"/>
              </a:rPr>
            </a:br>
            <a:r>
              <a:rPr lang="en" sz="1800" b="0" dirty="0">
                <a:latin typeface="Google Sans Medium"/>
                <a:ea typeface="Google Sans Medium"/>
                <a:cs typeface="Google Sans Medium"/>
                <a:sym typeface="Google Sans Medium"/>
              </a:rPr>
              <a:t>2</a:t>
            </a:r>
            <a:r>
              <a:rPr lang="en" sz="1800" b="0" dirty="0">
                <a:latin typeface="Google Sans SemiBold"/>
                <a:ea typeface="Google Sans SemiBold"/>
                <a:cs typeface="Google Sans SemiBold"/>
                <a:sym typeface="Google Sans SemiBold"/>
              </a:rPr>
              <a:t>.</a:t>
            </a:r>
            <a:r>
              <a:rPr lang="en" sz="1600" b="0" dirty="0">
                <a:latin typeface="Google Sans SemiBold"/>
                <a:ea typeface="Google Sans SemiBold"/>
                <a:cs typeface="Google Sans SemiBold"/>
                <a:sym typeface="Google Sans SemiBold"/>
              </a:rPr>
              <a:t>Content Marketing</a:t>
            </a:r>
            <a:br>
              <a:rPr lang="en" sz="1600" b="0" dirty="0">
                <a:latin typeface="Google Sans SemiBold"/>
                <a:ea typeface="Google Sans SemiBold"/>
                <a:cs typeface="Google Sans SemiBold"/>
                <a:sym typeface="Google Sans SemiBold"/>
              </a:rPr>
            </a:br>
            <a:r>
              <a:rPr lang="en" sz="1600" b="0" dirty="0">
                <a:latin typeface="Google Sans SemiBold"/>
                <a:ea typeface="Google Sans SemiBold"/>
                <a:cs typeface="Google Sans SemiBold"/>
                <a:sym typeface="Google Sans SemiBold"/>
              </a:rPr>
              <a:t>3.Email Marketing</a:t>
            </a:r>
            <a:br>
              <a:rPr lang="en" sz="1600" b="0" dirty="0">
                <a:latin typeface="Google Sans SemiBold"/>
                <a:ea typeface="Google Sans SemiBold"/>
                <a:cs typeface="Google Sans SemiBold"/>
                <a:sym typeface="Google Sans SemiBold"/>
              </a:rPr>
            </a:br>
            <a:r>
              <a:rPr lang="en" sz="1600" b="0" dirty="0">
                <a:latin typeface="Google Sans SemiBold"/>
                <a:ea typeface="Google Sans SemiBold"/>
                <a:cs typeface="Google Sans SemiBold"/>
                <a:sym typeface="Google Sans SemiBold"/>
              </a:rPr>
              <a:t>4.Search Engine Optimization (SEO)</a:t>
            </a:r>
            <a:endParaRPr sz="1600" b="0" dirty="0">
              <a:latin typeface="Google Sans SemiBold"/>
              <a:ea typeface="Google Sans SemiBold"/>
              <a:cs typeface="Google Sans SemiBold"/>
              <a:sym typeface="Google Sans SemiBold"/>
            </a:endParaRPr>
          </a:p>
        </p:txBody>
      </p:sp>
      <p:sp>
        <p:nvSpPr>
          <p:cNvPr id="257" name="Google Shape;257;p33"/>
          <p:cNvSpPr/>
          <p:nvPr/>
        </p:nvSpPr>
        <p:spPr>
          <a:xfrm>
            <a:off x="7845525" y="4809243"/>
            <a:ext cx="1164000" cy="217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8" name="Google Shape;258;p33"/>
          <p:cNvSpPr txBox="1"/>
          <p:nvPr/>
        </p:nvSpPr>
        <p:spPr>
          <a:xfrm>
            <a:off x="7867178" y="4744246"/>
            <a:ext cx="1220400" cy="2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2"/>
                </a:solidFill>
                <a:latin typeface="Google Sans Medium"/>
                <a:ea typeface="Google Sans Medium"/>
                <a:cs typeface="Google Sans Medium"/>
                <a:sym typeface="Google Sans Medium"/>
              </a:rPr>
              <a:t>SalamaAI</a:t>
            </a:r>
            <a:endParaRPr sz="1100">
              <a:solidFill>
                <a:schemeClr val="dk2"/>
              </a:solidFill>
              <a:latin typeface="Google Sans Medium"/>
              <a:ea typeface="Google Sans Medium"/>
              <a:cs typeface="Google Sans Medium"/>
              <a:sym typeface="Google Sans Medium"/>
            </a:endParaRPr>
          </a:p>
        </p:txBody>
      </p:sp>
      <p:sp>
        <p:nvSpPr>
          <p:cNvPr id="259" name="Google Shape;259;p33"/>
          <p:cNvSpPr/>
          <p:nvPr/>
        </p:nvSpPr>
        <p:spPr>
          <a:xfrm>
            <a:off x="287800" y="2742361"/>
            <a:ext cx="5492400" cy="1758300"/>
          </a:xfrm>
          <a:prstGeom prst="roundRect">
            <a:avLst>
              <a:gd name="adj" fmla="val 12308"/>
            </a:avLst>
          </a:prstGeom>
          <a:solidFill>
            <a:schemeClr val="lt1"/>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300"/>
              </a:spcBef>
              <a:spcAft>
                <a:spcPts val="1300"/>
              </a:spcAft>
              <a:buNone/>
            </a:pPr>
            <a:endParaRPr>
              <a:solidFill>
                <a:schemeClr val="dk1"/>
              </a:solidFill>
              <a:highlight>
                <a:srgbClr val="FFFFFF"/>
              </a:highlight>
              <a:latin typeface="Google Sans"/>
              <a:ea typeface="Google Sans"/>
              <a:cs typeface="Google Sans"/>
              <a:sym typeface="Google Sans"/>
            </a:endParaRPr>
          </a:p>
        </p:txBody>
      </p:sp>
      <p:sp>
        <p:nvSpPr>
          <p:cNvPr id="260" name="Google Shape;260;p33"/>
          <p:cNvSpPr txBox="1"/>
          <p:nvPr/>
        </p:nvSpPr>
        <p:spPr>
          <a:xfrm>
            <a:off x="471100" y="2891300"/>
            <a:ext cx="5125800" cy="14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Google Sans SemiBold"/>
                <a:ea typeface="Google Sans SemiBold"/>
                <a:cs typeface="Google Sans SemiBold"/>
                <a:sym typeface="Google Sans SemiBold"/>
              </a:rPr>
              <a:t>Retaining Customers</a:t>
            </a:r>
            <a:br>
              <a:rPr lang="en" sz="2000" dirty="0">
                <a:solidFill>
                  <a:schemeClr val="dk1"/>
                </a:solidFill>
                <a:latin typeface="Google Sans SemiBold"/>
                <a:ea typeface="Google Sans SemiBold"/>
                <a:cs typeface="Google Sans SemiBold"/>
                <a:sym typeface="Google Sans SemiBold"/>
              </a:rPr>
            </a:br>
            <a:r>
              <a:rPr lang="en" sz="2000" dirty="0">
                <a:solidFill>
                  <a:schemeClr val="dk1"/>
                </a:solidFill>
                <a:latin typeface="Google Sans SemiBold"/>
                <a:ea typeface="Google Sans SemiBold"/>
                <a:cs typeface="Google Sans SemiBold"/>
                <a:sym typeface="Google Sans SemiBold"/>
              </a:rPr>
              <a:t>1</a:t>
            </a:r>
            <a:r>
              <a:rPr lang="en" sz="2200" dirty="0">
                <a:solidFill>
                  <a:schemeClr val="dk1"/>
                </a:solidFill>
                <a:latin typeface="Google Sans SemiBold"/>
                <a:ea typeface="Google Sans SemiBold"/>
                <a:cs typeface="Google Sans SemiBold"/>
                <a:sym typeface="Google Sans SemiBold"/>
              </a:rPr>
              <a:t>.</a:t>
            </a:r>
            <a:r>
              <a:rPr lang="en" sz="1700" dirty="0">
                <a:solidFill>
                  <a:schemeClr val="dk1"/>
                </a:solidFill>
                <a:latin typeface="Google Sans SemiBold"/>
                <a:ea typeface="Google Sans SemiBold"/>
                <a:cs typeface="Google Sans SemiBold"/>
                <a:sym typeface="Google Sans SemiBold"/>
              </a:rPr>
              <a:t>Customer Support</a:t>
            </a:r>
            <a:endParaRPr sz="1700" dirty="0">
              <a:solidFill>
                <a:schemeClr val="dk1"/>
              </a:solidFill>
              <a:latin typeface="Google Sans SemiBold"/>
              <a:ea typeface="Google Sans SemiBold"/>
              <a:cs typeface="Google Sans SemiBold"/>
              <a:sym typeface="Google Sans SemiBold"/>
            </a:endParaRPr>
          </a:p>
          <a:p>
            <a:pPr marL="0" lvl="0" indent="0" algn="l" rtl="0">
              <a:spcBef>
                <a:spcPts val="0"/>
              </a:spcBef>
              <a:spcAft>
                <a:spcPts val="0"/>
              </a:spcAft>
              <a:buNone/>
            </a:pPr>
            <a:r>
              <a:rPr lang="en" sz="1700" dirty="0">
                <a:solidFill>
                  <a:schemeClr val="dk1"/>
                </a:solidFill>
                <a:latin typeface="Google Sans SemiBold"/>
                <a:ea typeface="Google Sans SemiBold"/>
                <a:cs typeface="Google Sans SemiBold"/>
                <a:sym typeface="Google Sans SemiBold"/>
              </a:rPr>
              <a:t>2.Customer Feedback</a:t>
            </a:r>
            <a:endParaRPr sz="1700" dirty="0">
              <a:solidFill>
                <a:schemeClr val="dk1"/>
              </a:solidFill>
              <a:latin typeface="Google Sans SemiBold"/>
              <a:ea typeface="Google Sans SemiBold"/>
              <a:cs typeface="Google Sans SemiBold"/>
              <a:sym typeface="Google Sans SemiBold"/>
            </a:endParaRPr>
          </a:p>
          <a:p>
            <a:pPr marL="0" lvl="0" indent="0" algn="l" rtl="0">
              <a:spcBef>
                <a:spcPts val="0"/>
              </a:spcBef>
              <a:spcAft>
                <a:spcPts val="0"/>
              </a:spcAft>
              <a:buNone/>
            </a:pPr>
            <a:r>
              <a:rPr lang="en" sz="1700" dirty="0">
                <a:solidFill>
                  <a:schemeClr val="dk1"/>
                </a:solidFill>
                <a:latin typeface="Google Sans SemiBold"/>
                <a:ea typeface="Google Sans SemiBold"/>
                <a:cs typeface="Google Sans SemiBold"/>
                <a:sym typeface="Google Sans SemiBold"/>
              </a:rPr>
              <a:t>3.Loyalty Programs</a:t>
            </a:r>
            <a:endParaRPr sz="1700" dirty="0">
              <a:solidFill>
                <a:schemeClr val="dk1"/>
              </a:solidFill>
              <a:latin typeface="Google Sans SemiBold"/>
              <a:ea typeface="Google Sans SemiBold"/>
              <a:cs typeface="Google Sans SemiBold"/>
              <a:sym typeface="Google Sa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7EFFE"/>
        </a:solidFill>
        <a:effectLst/>
      </p:bgPr>
    </p:bg>
    <p:spTree>
      <p:nvGrpSpPr>
        <p:cNvPr id="1" name="Shape 264"/>
        <p:cNvGrpSpPr/>
        <p:nvPr/>
      </p:nvGrpSpPr>
      <p:grpSpPr>
        <a:xfrm>
          <a:off x="0" y="0"/>
          <a:ext cx="0" cy="0"/>
          <a:chOff x="0" y="0"/>
          <a:chExt cx="0" cy="0"/>
        </a:xfrm>
      </p:grpSpPr>
      <p:sp>
        <p:nvSpPr>
          <p:cNvPr id="265" name="Google Shape;265;p34"/>
          <p:cNvSpPr/>
          <p:nvPr/>
        </p:nvSpPr>
        <p:spPr>
          <a:xfrm>
            <a:off x="377300" y="219275"/>
            <a:ext cx="1890000" cy="325500"/>
          </a:xfrm>
          <a:prstGeom prst="roundRect">
            <a:avLst>
              <a:gd name="adj" fmla="val 9760"/>
            </a:avLst>
          </a:prstGeom>
          <a:solidFill>
            <a:srgbClr val="F6905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txBox="1">
            <a:spLocks noGrp="1"/>
          </p:cNvSpPr>
          <p:nvPr>
            <p:ph type="title" idx="2"/>
          </p:nvPr>
        </p:nvSpPr>
        <p:spPr>
          <a:xfrm>
            <a:off x="375708" y="171274"/>
            <a:ext cx="1994700" cy="39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30" b="0">
                <a:latin typeface="Google Sans SemiBold"/>
                <a:ea typeface="Google Sans SemiBold"/>
                <a:cs typeface="Google Sans SemiBold"/>
                <a:sym typeface="Google Sans SemiBold"/>
              </a:rPr>
              <a:t>Competitive Landscape</a:t>
            </a:r>
            <a:endParaRPr sz="1130" b="0">
              <a:latin typeface="Google Sans SemiBold"/>
              <a:ea typeface="Google Sans SemiBold"/>
              <a:cs typeface="Google Sans SemiBold"/>
              <a:sym typeface="Google Sans SemiBold"/>
            </a:endParaRPr>
          </a:p>
        </p:txBody>
      </p:sp>
      <p:pic>
        <p:nvPicPr>
          <p:cNvPr id="267" name="Google Shape;267;p34"/>
          <p:cNvPicPr preferRelativeResize="0"/>
          <p:nvPr/>
        </p:nvPicPr>
        <p:blipFill>
          <a:blip r:embed="rId3">
            <a:alphaModFix/>
          </a:blip>
          <a:stretch>
            <a:fillRect/>
          </a:stretch>
        </p:blipFill>
        <p:spPr>
          <a:xfrm>
            <a:off x="63175" y="1363650"/>
            <a:ext cx="1890000" cy="1890000"/>
          </a:xfrm>
          <a:prstGeom prst="ellipse">
            <a:avLst/>
          </a:prstGeom>
          <a:noFill/>
          <a:ln>
            <a:noFill/>
          </a:ln>
        </p:spPr>
      </p:pic>
      <p:pic>
        <p:nvPicPr>
          <p:cNvPr id="268" name="Google Shape;268;p34"/>
          <p:cNvPicPr preferRelativeResize="0"/>
          <p:nvPr/>
        </p:nvPicPr>
        <p:blipFill>
          <a:blip r:embed="rId4">
            <a:alphaModFix/>
          </a:blip>
          <a:stretch>
            <a:fillRect/>
          </a:stretch>
        </p:blipFill>
        <p:spPr>
          <a:xfrm>
            <a:off x="623900" y="2897650"/>
            <a:ext cx="2100600" cy="2100600"/>
          </a:xfrm>
          <a:prstGeom prst="ellipse">
            <a:avLst/>
          </a:prstGeom>
          <a:noFill/>
          <a:ln>
            <a:noFill/>
          </a:ln>
        </p:spPr>
      </p:pic>
      <p:pic>
        <p:nvPicPr>
          <p:cNvPr id="269" name="Google Shape;269;p34"/>
          <p:cNvPicPr preferRelativeResize="0"/>
          <p:nvPr/>
        </p:nvPicPr>
        <p:blipFill>
          <a:blip r:embed="rId5">
            <a:alphaModFix/>
          </a:blip>
          <a:stretch>
            <a:fillRect/>
          </a:stretch>
        </p:blipFill>
        <p:spPr>
          <a:xfrm>
            <a:off x="1849700" y="1363650"/>
            <a:ext cx="1890000" cy="1890000"/>
          </a:xfrm>
          <a:prstGeom prst="ellipse">
            <a:avLst/>
          </a:prstGeom>
          <a:noFill/>
          <a:ln>
            <a:noFill/>
          </a:ln>
        </p:spPr>
      </p:pic>
      <p:cxnSp>
        <p:nvCxnSpPr>
          <p:cNvPr id="270" name="Google Shape;270;p34"/>
          <p:cNvCxnSpPr/>
          <p:nvPr/>
        </p:nvCxnSpPr>
        <p:spPr>
          <a:xfrm rot="10800000">
            <a:off x="301109" y="1363659"/>
            <a:ext cx="213600" cy="168000"/>
          </a:xfrm>
          <a:prstGeom prst="straightConnector1">
            <a:avLst/>
          </a:prstGeom>
          <a:noFill/>
          <a:ln w="9525" cap="flat" cmpd="sng">
            <a:solidFill>
              <a:schemeClr val="dk2"/>
            </a:solidFill>
            <a:prstDash val="solid"/>
            <a:round/>
            <a:headEnd type="none" w="med" len="med"/>
            <a:tailEnd type="triangle" w="med" len="med"/>
          </a:ln>
        </p:spPr>
      </p:cxnSp>
      <p:sp>
        <p:nvSpPr>
          <p:cNvPr id="271" name="Google Shape;271;p34"/>
          <p:cNvSpPr txBox="1"/>
          <p:nvPr/>
        </p:nvSpPr>
        <p:spPr>
          <a:xfrm>
            <a:off x="149958" y="563074"/>
            <a:ext cx="2446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b="1" dirty="0">
                <a:solidFill>
                  <a:schemeClr val="dk1"/>
                </a:solidFill>
                <a:latin typeface="Google Sans"/>
                <a:ea typeface="Google Sans"/>
                <a:cs typeface="Google Sans"/>
                <a:sym typeface="Google Sans"/>
              </a:rPr>
              <a:t>Wide Reach</a:t>
            </a:r>
            <a:r>
              <a:rPr lang="en" sz="1050" dirty="0">
                <a:solidFill>
                  <a:schemeClr val="dk1"/>
                </a:solidFill>
                <a:latin typeface="Google Sans"/>
                <a:ea typeface="Google Sans"/>
                <a:cs typeface="Google Sans"/>
                <a:sym typeface="Google Sans"/>
              </a:rPr>
              <a:t> – mPharma has an extensive distribution network across several African countries, making medications widely accessible.</a:t>
            </a:r>
            <a:endParaRPr sz="1200" dirty="0">
              <a:latin typeface="Google Sans"/>
              <a:ea typeface="Google Sans"/>
              <a:cs typeface="Google Sans"/>
              <a:sym typeface="Google Sans"/>
            </a:endParaRPr>
          </a:p>
        </p:txBody>
      </p:sp>
      <p:cxnSp>
        <p:nvCxnSpPr>
          <p:cNvPr id="272" name="Google Shape;272;p34"/>
          <p:cNvCxnSpPr/>
          <p:nvPr/>
        </p:nvCxnSpPr>
        <p:spPr>
          <a:xfrm>
            <a:off x="2724500" y="4138450"/>
            <a:ext cx="247200" cy="176400"/>
          </a:xfrm>
          <a:prstGeom prst="straightConnector1">
            <a:avLst/>
          </a:prstGeom>
          <a:noFill/>
          <a:ln w="9525" cap="flat" cmpd="sng">
            <a:solidFill>
              <a:schemeClr val="dk2"/>
            </a:solidFill>
            <a:prstDash val="solid"/>
            <a:round/>
            <a:headEnd type="none" w="med" len="med"/>
            <a:tailEnd type="triangle" w="med" len="med"/>
          </a:ln>
        </p:spPr>
      </p:cxnSp>
      <p:sp>
        <p:nvSpPr>
          <p:cNvPr id="273" name="Google Shape;273;p34"/>
          <p:cNvSpPr txBox="1"/>
          <p:nvPr/>
        </p:nvSpPr>
        <p:spPr>
          <a:xfrm>
            <a:off x="2971700" y="4093625"/>
            <a:ext cx="2632500" cy="9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b="1">
                <a:solidFill>
                  <a:schemeClr val="dk1"/>
                </a:solidFill>
                <a:latin typeface="Google Sans"/>
                <a:ea typeface="Google Sans"/>
                <a:cs typeface="Google Sans"/>
                <a:sym typeface="Google Sans"/>
              </a:rPr>
              <a:t>Comprehensive Telemedicine</a:t>
            </a:r>
            <a:r>
              <a:rPr lang="en" sz="1050">
                <a:solidFill>
                  <a:schemeClr val="dk1"/>
                </a:solidFill>
                <a:latin typeface="Google Sans"/>
                <a:ea typeface="Google Sans"/>
                <a:cs typeface="Google Sans"/>
                <a:sym typeface="Google Sans"/>
              </a:rPr>
              <a:t> – Zuri Health offers a broad range of telemedicine services, including virtual consultations, enhancing healthcare accessibility.</a:t>
            </a:r>
            <a:endParaRPr>
              <a:latin typeface="Google Sans"/>
              <a:ea typeface="Google Sans"/>
              <a:cs typeface="Google Sans"/>
              <a:sym typeface="Google Sans"/>
            </a:endParaRPr>
          </a:p>
        </p:txBody>
      </p:sp>
      <p:cxnSp>
        <p:nvCxnSpPr>
          <p:cNvPr id="274" name="Google Shape;274;p34"/>
          <p:cNvCxnSpPr/>
          <p:nvPr/>
        </p:nvCxnSpPr>
        <p:spPr>
          <a:xfrm rot="10800000" flipH="1">
            <a:off x="2882666" y="1088559"/>
            <a:ext cx="259500" cy="380700"/>
          </a:xfrm>
          <a:prstGeom prst="straightConnector1">
            <a:avLst/>
          </a:prstGeom>
          <a:noFill/>
          <a:ln w="9525" cap="flat" cmpd="sng">
            <a:solidFill>
              <a:schemeClr val="dk2"/>
            </a:solidFill>
            <a:prstDash val="solid"/>
            <a:round/>
            <a:headEnd type="none" w="med" len="med"/>
            <a:tailEnd type="triangle" w="med" len="med"/>
          </a:ln>
        </p:spPr>
      </p:cxnSp>
      <p:sp>
        <p:nvSpPr>
          <p:cNvPr id="275" name="Google Shape;275;p34"/>
          <p:cNvSpPr txBox="1"/>
          <p:nvPr/>
        </p:nvSpPr>
        <p:spPr>
          <a:xfrm>
            <a:off x="2882675" y="219275"/>
            <a:ext cx="23985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Google Sans"/>
                <a:ea typeface="Google Sans"/>
                <a:cs typeface="Google Sans"/>
                <a:sym typeface="Google Sans"/>
              </a:rPr>
              <a:t>Mobile Health Solutions</a:t>
            </a:r>
            <a:r>
              <a:rPr lang="en" sz="1000">
                <a:solidFill>
                  <a:schemeClr val="dk1"/>
                </a:solidFill>
                <a:latin typeface="Google Sans"/>
                <a:ea typeface="Google Sans"/>
                <a:cs typeface="Google Sans"/>
                <a:sym typeface="Google Sans"/>
              </a:rPr>
              <a:t> – mHealth Kenya focuses on mobile-based health solutions, making healthcare services accessible to users with limited internet access.</a:t>
            </a:r>
            <a:endParaRPr sz="1000">
              <a:latin typeface="Google Sans"/>
              <a:ea typeface="Google Sans"/>
              <a:cs typeface="Google Sans"/>
              <a:sym typeface="Google Sans"/>
            </a:endParaRPr>
          </a:p>
        </p:txBody>
      </p:sp>
      <p:pic>
        <p:nvPicPr>
          <p:cNvPr id="276" name="Google Shape;276;p34"/>
          <p:cNvPicPr preferRelativeResize="0"/>
          <p:nvPr/>
        </p:nvPicPr>
        <p:blipFill>
          <a:blip r:embed="rId6">
            <a:alphaModFix/>
          </a:blip>
          <a:srcRect b="59433"/>
          <a:stretch/>
        </p:blipFill>
        <p:spPr>
          <a:xfrm>
            <a:off x="3931148" y="1289888"/>
            <a:ext cx="5212852" cy="1112425"/>
          </a:xfrm>
          <a:prstGeom prst="rect">
            <a:avLst/>
          </a:prstGeom>
          <a:noFill/>
          <a:ln>
            <a:noFill/>
          </a:ln>
        </p:spPr>
      </p:pic>
      <p:pic>
        <p:nvPicPr>
          <p:cNvPr id="277" name="Google Shape;277;p34"/>
          <p:cNvPicPr preferRelativeResize="0"/>
          <p:nvPr/>
        </p:nvPicPr>
        <p:blipFill>
          <a:blip r:embed="rId7">
            <a:alphaModFix/>
          </a:blip>
          <a:stretch>
            <a:fillRect/>
          </a:stretch>
        </p:blipFill>
        <p:spPr>
          <a:xfrm>
            <a:off x="8181125" y="4538225"/>
            <a:ext cx="548100" cy="548100"/>
          </a:xfrm>
          <a:prstGeom prst="roundRect">
            <a:avLst>
              <a:gd name="adj" fmla="val 16667"/>
            </a:avLst>
          </a:prstGeom>
          <a:noFill/>
          <a:ln>
            <a:noFill/>
          </a:ln>
        </p:spPr>
      </p:pic>
      <p:pic>
        <p:nvPicPr>
          <p:cNvPr id="2" name="Google Shape;276;p34">
            <a:extLst>
              <a:ext uri="{FF2B5EF4-FFF2-40B4-BE49-F238E27FC236}">
                <a16:creationId xmlns:a16="http://schemas.microsoft.com/office/drawing/2014/main" id="{52EF6A11-DB05-F1B6-AE4E-6967DE14348D}"/>
              </a:ext>
            </a:extLst>
          </p:cNvPr>
          <p:cNvPicPr preferRelativeResize="0"/>
          <p:nvPr/>
        </p:nvPicPr>
        <p:blipFill>
          <a:blip r:embed="rId6">
            <a:alphaModFix/>
          </a:blip>
          <a:srcRect t="62676"/>
          <a:stretch/>
        </p:blipFill>
        <p:spPr>
          <a:xfrm>
            <a:off x="3931148" y="2402313"/>
            <a:ext cx="5212852" cy="1023487"/>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267"/>
                                        </p:tgtEl>
                                        <p:attrNameLst>
                                          <p:attrName>style.visibility</p:attrName>
                                        </p:attrNameLst>
                                      </p:cBhvr>
                                      <p:to>
                                        <p:strVal val="visible"/>
                                      </p:to>
                                    </p:set>
                                    <p:anim calcmode="lin" valueType="num">
                                      <p:cBhvr additive="base">
                                        <p:cTn id="16" dur="1000"/>
                                        <p:tgtEl>
                                          <p:spTgt spid="267"/>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271"/>
                                        </p:tgtEl>
                                        <p:attrNameLst>
                                          <p:attrName>style.visibility</p:attrName>
                                        </p:attrNameLst>
                                      </p:cBhvr>
                                      <p:to>
                                        <p:strVal val="visible"/>
                                      </p:to>
                                    </p:set>
                                    <p:animEffect transition="in" filter="fade">
                                      <p:cBhvr>
                                        <p:cTn id="19" dur="1000"/>
                                        <p:tgtEl>
                                          <p:spTgt spid="27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8"/>
                                        </p:tgtEl>
                                        <p:attrNameLst>
                                          <p:attrName>style.visibility</p:attrName>
                                        </p:attrNameLst>
                                      </p:cBhvr>
                                      <p:to>
                                        <p:strVal val="visible"/>
                                      </p:to>
                                    </p:set>
                                    <p:anim calcmode="lin" valueType="num">
                                      <p:cBhvr additive="base">
                                        <p:cTn id="24" dur="1000"/>
                                        <p:tgtEl>
                                          <p:spTgt spid="26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269"/>
                                        </p:tgtEl>
                                        <p:attrNameLst>
                                          <p:attrName>style.visibility</p:attrName>
                                        </p:attrNameLst>
                                      </p:cBhvr>
                                      <p:to>
                                        <p:strVal val="visible"/>
                                      </p:to>
                                    </p:set>
                                    <p:anim calcmode="lin" valueType="num">
                                      <p:cBhvr additive="base">
                                        <p:cTn id="33" dur="1000"/>
                                        <p:tgtEl>
                                          <p:spTgt spid="269"/>
                                        </p:tgtEl>
                                        <p:attrNameLst>
                                          <p:attrName>ppt_x</p:attrName>
                                        </p:attrNameLst>
                                      </p:cBhvr>
                                      <p:tavLst>
                                        <p:tav tm="0">
                                          <p:val>
                                            <p:strVal val="#ppt_x+1"/>
                                          </p:val>
                                        </p:tav>
                                        <p:tav tm="100000">
                                          <p:val>
                                            <p:strVal val="#ppt_x"/>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5"/>
                                        </p:tgtEl>
                                        <p:attrNameLst>
                                          <p:attrName>style.visibility</p:attrName>
                                        </p:attrNameLst>
                                      </p:cBhvr>
                                      <p:to>
                                        <p:strVal val="visible"/>
                                      </p:to>
                                    </p:set>
                                    <p:animEffect transition="in" filter="fade">
                                      <p:cBhvr>
                                        <p:cTn id="38" dur="1000"/>
                                        <p:tgtEl>
                                          <p:spTgt spid="27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1000"/>
                                        <p:tgtEl>
                                          <p:spTgt spid="27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title"/>
          </p:nvPr>
        </p:nvSpPr>
        <p:spPr>
          <a:xfrm>
            <a:off x="595925" y="-30025"/>
            <a:ext cx="2404500" cy="8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lt1"/>
                </a:solidFill>
              </a:rPr>
              <a:t>Team</a:t>
            </a:r>
            <a:endParaRPr sz="5000">
              <a:solidFill>
                <a:schemeClr val="lt1"/>
              </a:solidFill>
            </a:endParaRPr>
          </a:p>
        </p:txBody>
      </p:sp>
      <p:sp>
        <p:nvSpPr>
          <p:cNvPr id="283" name="Google Shape;283;p35"/>
          <p:cNvSpPr txBox="1">
            <a:spLocks noGrp="1"/>
          </p:cNvSpPr>
          <p:nvPr>
            <p:ph type="title"/>
          </p:nvPr>
        </p:nvSpPr>
        <p:spPr>
          <a:xfrm>
            <a:off x="860750" y="2202275"/>
            <a:ext cx="3025800" cy="11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accent1"/>
                </a:solidFill>
              </a:rPr>
              <a:t>c</a:t>
            </a:r>
            <a:endParaRPr sz="2100">
              <a:solidFill>
                <a:schemeClr val="accent1"/>
              </a:solidFill>
            </a:endParaRPr>
          </a:p>
        </p:txBody>
      </p:sp>
      <p:pic>
        <p:nvPicPr>
          <p:cNvPr id="284" name="Google Shape;284;p35"/>
          <p:cNvPicPr preferRelativeResize="0"/>
          <p:nvPr/>
        </p:nvPicPr>
        <p:blipFill>
          <a:blip r:embed="rId3">
            <a:alphaModFix/>
          </a:blip>
          <a:stretch>
            <a:fillRect/>
          </a:stretch>
        </p:blipFill>
        <p:spPr>
          <a:xfrm>
            <a:off x="892700" y="4427556"/>
            <a:ext cx="548100" cy="548100"/>
          </a:xfrm>
          <a:prstGeom prst="roundRect">
            <a:avLst>
              <a:gd name="adj" fmla="val 16667"/>
            </a:avLst>
          </a:prstGeom>
          <a:noFill/>
          <a:ln>
            <a:noFill/>
          </a:ln>
        </p:spPr>
      </p:pic>
      <p:pic>
        <p:nvPicPr>
          <p:cNvPr id="285" name="Google Shape;285;p35"/>
          <p:cNvPicPr preferRelativeResize="0"/>
          <p:nvPr/>
        </p:nvPicPr>
        <p:blipFill>
          <a:blip r:embed="rId4"/>
          <a:srcRect t="5355" b="5355"/>
          <a:stretch/>
        </p:blipFill>
        <p:spPr>
          <a:xfrm>
            <a:off x="4385564" y="907566"/>
            <a:ext cx="1890900" cy="1811093"/>
          </a:xfrm>
          <a:prstGeom prst="ellipse">
            <a:avLst/>
          </a:prstGeom>
          <a:noFill/>
          <a:ln>
            <a:noFill/>
          </a:ln>
        </p:spPr>
      </p:pic>
      <p:pic>
        <p:nvPicPr>
          <p:cNvPr id="286" name="Google Shape;286;p35"/>
          <p:cNvPicPr preferRelativeResize="0"/>
          <p:nvPr/>
        </p:nvPicPr>
        <p:blipFill>
          <a:blip r:embed="rId5"/>
          <a:srcRect t="3598" b="3598"/>
          <a:stretch/>
        </p:blipFill>
        <p:spPr>
          <a:xfrm>
            <a:off x="453010" y="978369"/>
            <a:ext cx="1721100" cy="1767604"/>
          </a:xfrm>
          <a:prstGeom prst="ellipse">
            <a:avLst/>
          </a:prstGeom>
          <a:noFill/>
          <a:ln>
            <a:noFill/>
          </a:ln>
        </p:spPr>
      </p:pic>
      <p:pic>
        <p:nvPicPr>
          <p:cNvPr id="287" name="Google Shape;287;p35"/>
          <p:cNvPicPr preferRelativeResize="0"/>
          <p:nvPr/>
        </p:nvPicPr>
        <p:blipFill>
          <a:blip r:embed="rId6">
            <a:alphaModFix/>
          </a:blip>
          <a:stretch>
            <a:fillRect/>
          </a:stretch>
        </p:blipFill>
        <p:spPr>
          <a:xfrm>
            <a:off x="2419287" y="874859"/>
            <a:ext cx="1721100" cy="1843800"/>
          </a:xfrm>
          <a:prstGeom prst="ellipse">
            <a:avLst/>
          </a:prstGeom>
          <a:noFill/>
          <a:ln>
            <a:noFill/>
          </a:ln>
        </p:spPr>
      </p:pic>
      <p:sp>
        <p:nvSpPr>
          <p:cNvPr id="288" name="Google Shape;288;p35"/>
          <p:cNvSpPr txBox="1"/>
          <p:nvPr/>
        </p:nvSpPr>
        <p:spPr>
          <a:xfrm>
            <a:off x="2697736" y="2549975"/>
            <a:ext cx="1721100" cy="41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900" dirty="0">
                <a:solidFill>
                  <a:schemeClr val="lt1"/>
                </a:solidFill>
                <a:latin typeface="Google Sans Medium"/>
                <a:ea typeface="Google Sans Medium"/>
                <a:cs typeface="Google Sans Medium"/>
                <a:sym typeface="Google Sans Medium"/>
              </a:rPr>
              <a:t>Njuki Nestor Mugambi</a:t>
            </a:r>
            <a:br>
              <a:rPr lang="en" sz="900" dirty="0">
                <a:solidFill>
                  <a:schemeClr val="lt1"/>
                </a:solidFill>
                <a:latin typeface="Google Sans Medium"/>
                <a:ea typeface="Google Sans Medium"/>
                <a:cs typeface="Google Sans Medium"/>
                <a:sym typeface="Google Sans Medium"/>
              </a:rPr>
            </a:br>
            <a:r>
              <a:rPr lang="en" sz="900" dirty="0">
                <a:solidFill>
                  <a:schemeClr val="lt1"/>
                </a:solidFill>
                <a:latin typeface="Google Sans Medium"/>
                <a:ea typeface="Google Sans Medium"/>
                <a:cs typeface="Google Sans Medium"/>
                <a:sym typeface="Google Sans Medium"/>
              </a:rPr>
              <a:t>Backend Developer</a:t>
            </a:r>
            <a:endParaRPr sz="800" dirty="0">
              <a:solidFill>
                <a:schemeClr val="lt1"/>
              </a:solidFill>
              <a:latin typeface="Google Sans Medium"/>
              <a:ea typeface="Google Sans Medium"/>
              <a:cs typeface="Google Sans Medium"/>
              <a:sym typeface="Google Sans Medium"/>
            </a:endParaRPr>
          </a:p>
          <a:p>
            <a:pPr marL="0" lvl="0" indent="0" algn="l" rtl="0">
              <a:spcBef>
                <a:spcPts val="0"/>
              </a:spcBef>
              <a:spcAft>
                <a:spcPts val="0"/>
              </a:spcAft>
              <a:buNone/>
            </a:pPr>
            <a:endParaRPr sz="1500" dirty="0">
              <a:solidFill>
                <a:schemeClr val="lt1"/>
              </a:solidFill>
              <a:latin typeface="Google Sans Medium"/>
              <a:ea typeface="Google Sans Medium"/>
              <a:cs typeface="Google Sans Medium"/>
              <a:sym typeface="Google Sans Medium"/>
            </a:endParaRPr>
          </a:p>
        </p:txBody>
      </p:sp>
      <p:sp>
        <p:nvSpPr>
          <p:cNvPr id="289" name="Google Shape;289;p35"/>
          <p:cNvSpPr txBox="1"/>
          <p:nvPr/>
        </p:nvSpPr>
        <p:spPr>
          <a:xfrm>
            <a:off x="731459" y="2537912"/>
            <a:ext cx="1721100" cy="37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900" dirty="0">
                <a:solidFill>
                  <a:schemeClr val="lt1"/>
                </a:solidFill>
                <a:latin typeface="Google Sans Medium"/>
                <a:ea typeface="Google Sans Medium"/>
                <a:cs typeface="Google Sans Medium"/>
                <a:sym typeface="Google Sans Medium"/>
              </a:rPr>
              <a:t>Nathan Sikalo</a:t>
            </a:r>
            <a:br>
              <a:rPr lang="en" sz="900" dirty="0">
                <a:solidFill>
                  <a:schemeClr val="lt1"/>
                </a:solidFill>
                <a:latin typeface="Google Sans Medium"/>
                <a:ea typeface="Google Sans Medium"/>
                <a:cs typeface="Google Sans Medium"/>
                <a:sym typeface="Google Sans Medium"/>
              </a:rPr>
            </a:br>
            <a:r>
              <a:rPr lang="en" sz="900" dirty="0">
                <a:solidFill>
                  <a:schemeClr val="lt1"/>
                </a:solidFill>
                <a:latin typeface="Google Sans Medium"/>
                <a:ea typeface="Google Sans Medium"/>
                <a:cs typeface="Google Sans Medium"/>
                <a:sym typeface="Google Sans Medium"/>
              </a:rPr>
              <a:t>UI/UX Designer</a:t>
            </a:r>
            <a:endParaRPr sz="800" dirty="0">
              <a:solidFill>
                <a:schemeClr val="lt1"/>
              </a:solidFill>
              <a:latin typeface="Google Sans Medium"/>
              <a:ea typeface="Google Sans Medium"/>
              <a:cs typeface="Google Sans Medium"/>
              <a:sym typeface="Google Sans Medium"/>
            </a:endParaRPr>
          </a:p>
          <a:p>
            <a:pPr marL="0" lvl="0" indent="0" algn="l" rtl="0">
              <a:spcBef>
                <a:spcPts val="0"/>
              </a:spcBef>
              <a:spcAft>
                <a:spcPts val="0"/>
              </a:spcAft>
              <a:buNone/>
            </a:pPr>
            <a:endParaRPr sz="1500" dirty="0">
              <a:solidFill>
                <a:schemeClr val="lt1"/>
              </a:solidFill>
              <a:latin typeface="Google Sans Medium"/>
              <a:ea typeface="Google Sans Medium"/>
              <a:cs typeface="Google Sans Medium"/>
              <a:sym typeface="Google Sans Medium"/>
            </a:endParaRPr>
          </a:p>
        </p:txBody>
      </p:sp>
      <p:sp>
        <p:nvSpPr>
          <p:cNvPr id="290" name="Google Shape;290;p35"/>
          <p:cNvSpPr txBox="1"/>
          <p:nvPr/>
        </p:nvSpPr>
        <p:spPr>
          <a:xfrm>
            <a:off x="4826162" y="2531609"/>
            <a:ext cx="1721100" cy="37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900" dirty="0">
                <a:solidFill>
                  <a:schemeClr val="lt1"/>
                </a:solidFill>
                <a:latin typeface="Google Sans Medium"/>
                <a:ea typeface="Google Sans Medium"/>
                <a:cs typeface="Google Sans Medium"/>
                <a:sym typeface="Google Sans Medium"/>
              </a:rPr>
              <a:t>Boniface Wagoya</a:t>
            </a:r>
            <a:br>
              <a:rPr lang="en" sz="900" dirty="0">
                <a:solidFill>
                  <a:schemeClr val="lt1"/>
                </a:solidFill>
                <a:latin typeface="Google Sans Medium"/>
                <a:ea typeface="Google Sans Medium"/>
                <a:cs typeface="Google Sans Medium"/>
                <a:sym typeface="Google Sans Medium"/>
              </a:rPr>
            </a:br>
            <a:r>
              <a:rPr lang="en" sz="900" dirty="0">
                <a:solidFill>
                  <a:schemeClr val="lt1"/>
                </a:solidFill>
                <a:latin typeface="Google Sans Medium"/>
                <a:ea typeface="Google Sans Medium"/>
                <a:cs typeface="Google Sans Medium"/>
                <a:sym typeface="Google Sans Medium"/>
              </a:rPr>
              <a:t>Frontend Designer</a:t>
            </a:r>
            <a:endParaRPr sz="800" dirty="0">
              <a:solidFill>
                <a:schemeClr val="lt1"/>
              </a:solidFill>
              <a:latin typeface="Google Sans Medium"/>
              <a:ea typeface="Google Sans Medium"/>
              <a:cs typeface="Google Sans Medium"/>
              <a:sym typeface="Google Sans Medium"/>
            </a:endParaRPr>
          </a:p>
          <a:p>
            <a:pPr marL="0" lvl="0" indent="0" algn="l" rtl="0">
              <a:spcBef>
                <a:spcPts val="0"/>
              </a:spcBef>
              <a:spcAft>
                <a:spcPts val="0"/>
              </a:spcAft>
              <a:buNone/>
            </a:pPr>
            <a:endParaRPr sz="1500" dirty="0">
              <a:solidFill>
                <a:schemeClr val="lt1"/>
              </a:solidFill>
              <a:latin typeface="Google Sans Medium"/>
              <a:ea typeface="Google Sans Medium"/>
              <a:cs typeface="Google Sans Medium"/>
              <a:sym typeface="Google Sans Medium"/>
            </a:endParaRPr>
          </a:p>
        </p:txBody>
      </p:sp>
      <p:pic>
        <p:nvPicPr>
          <p:cNvPr id="291" name="Google Shape;291;p35"/>
          <p:cNvPicPr preferRelativeResize="0"/>
          <p:nvPr/>
        </p:nvPicPr>
        <p:blipFill>
          <a:blip r:embed="rId7"/>
          <a:srcRect l="5305" r="5305"/>
          <a:stretch/>
        </p:blipFill>
        <p:spPr>
          <a:xfrm>
            <a:off x="6521641" y="874859"/>
            <a:ext cx="1890900" cy="1843799"/>
          </a:xfrm>
          <a:prstGeom prst="ellipse">
            <a:avLst/>
          </a:prstGeom>
          <a:noFill/>
          <a:ln>
            <a:noFill/>
          </a:ln>
        </p:spPr>
      </p:pic>
      <p:sp>
        <p:nvSpPr>
          <p:cNvPr id="292" name="Google Shape;292;p35"/>
          <p:cNvSpPr txBox="1"/>
          <p:nvPr/>
        </p:nvSpPr>
        <p:spPr>
          <a:xfrm>
            <a:off x="6987860" y="2718658"/>
            <a:ext cx="17211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lt1"/>
                </a:solidFill>
                <a:latin typeface="Google Sans SemiBold"/>
                <a:ea typeface="Google Sans SemiBold"/>
                <a:cs typeface="Google Sans SemiBold"/>
                <a:sym typeface="Google Sans SemiBold"/>
              </a:rPr>
              <a:t>Antony Njuguna</a:t>
            </a:r>
            <a:endParaRPr sz="900" dirty="0">
              <a:solidFill>
                <a:schemeClr val="lt1"/>
              </a:solidFill>
              <a:latin typeface="Google Sans SemiBold"/>
              <a:ea typeface="Google Sans SemiBold"/>
              <a:cs typeface="Google Sans SemiBold"/>
              <a:sym typeface="Google Sans SemiBold"/>
            </a:endParaRPr>
          </a:p>
          <a:p>
            <a:pPr marL="0" lvl="0" indent="0" algn="l" rtl="0">
              <a:spcBef>
                <a:spcPts val="0"/>
              </a:spcBef>
              <a:spcAft>
                <a:spcPts val="0"/>
              </a:spcAft>
              <a:buClr>
                <a:schemeClr val="dk1"/>
              </a:buClr>
              <a:buSzPts val="1100"/>
              <a:buFont typeface="Arial"/>
              <a:buNone/>
            </a:pPr>
            <a:r>
              <a:rPr lang="en" sz="900" dirty="0">
                <a:solidFill>
                  <a:schemeClr val="lt1"/>
                </a:solidFill>
                <a:latin typeface="Google Sans SemiBold"/>
                <a:ea typeface="Google Sans SemiBold"/>
                <a:cs typeface="Google Sans SemiBold"/>
                <a:sym typeface="Google Sans SemiBold"/>
              </a:rPr>
              <a:t>Backend Developer</a:t>
            </a:r>
            <a:endParaRPr sz="900" dirty="0">
              <a:solidFill>
                <a:schemeClr val="lt1"/>
              </a:solidFill>
              <a:latin typeface="Google Sans SemiBold"/>
              <a:ea typeface="Google Sans SemiBold"/>
              <a:cs typeface="Google Sans SemiBold"/>
              <a:sym typeface="Google Sans SemiBold"/>
            </a:endParaRPr>
          </a:p>
          <a:p>
            <a:pPr marL="0" lvl="0" indent="0" algn="l" rtl="0">
              <a:lnSpc>
                <a:spcPct val="115000"/>
              </a:lnSpc>
              <a:spcBef>
                <a:spcPts val="1400"/>
              </a:spcBef>
              <a:spcAft>
                <a:spcPts val="0"/>
              </a:spcAft>
              <a:buNone/>
            </a:pPr>
            <a:endParaRPr sz="900" dirty="0">
              <a:solidFill>
                <a:schemeClr val="lt1"/>
              </a:solidFill>
              <a:latin typeface="Google Sans Medium"/>
              <a:ea typeface="Google Sans Medium"/>
              <a:cs typeface="Google Sans Medium"/>
              <a:sym typeface="Google Sans Medium"/>
            </a:endParaRPr>
          </a:p>
          <a:p>
            <a:pPr marL="0" lvl="0" indent="0" algn="l" rtl="0">
              <a:spcBef>
                <a:spcPts val="0"/>
              </a:spcBef>
              <a:spcAft>
                <a:spcPts val="0"/>
              </a:spcAft>
              <a:buNone/>
            </a:pPr>
            <a:endParaRPr sz="900" dirty="0">
              <a:solidFill>
                <a:schemeClr val="lt1"/>
              </a:solidFill>
              <a:latin typeface="Google Sans Medium"/>
              <a:ea typeface="Google Sans Medium"/>
              <a:cs typeface="Google Sans Medium"/>
              <a:sym typeface="Google Sans Medium"/>
            </a:endParaRPr>
          </a:p>
        </p:txBody>
      </p:sp>
      <p:pic>
        <p:nvPicPr>
          <p:cNvPr id="293" name="Google Shape;293;p35"/>
          <p:cNvPicPr preferRelativeResize="0"/>
          <p:nvPr/>
        </p:nvPicPr>
        <p:blipFill>
          <a:blip r:embed="rId8"/>
          <a:srcRect t="1959" b="1959"/>
          <a:stretch/>
        </p:blipFill>
        <p:spPr>
          <a:xfrm>
            <a:off x="3478436" y="3178181"/>
            <a:ext cx="1890900" cy="1906200"/>
          </a:xfrm>
          <a:prstGeom prst="ellipse">
            <a:avLst/>
          </a:prstGeom>
          <a:noFill/>
          <a:ln>
            <a:noFill/>
          </a:ln>
        </p:spPr>
      </p:pic>
      <p:sp>
        <p:nvSpPr>
          <p:cNvPr id="294" name="Google Shape;294;p35"/>
          <p:cNvSpPr txBox="1"/>
          <p:nvPr/>
        </p:nvSpPr>
        <p:spPr>
          <a:xfrm>
            <a:off x="2174110" y="4177815"/>
            <a:ext cx="149199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lt1"/>
                </a:solidFill>
                <a:latin typeface="Google Sans SemiBold"/>
                <a:ea typeface="Google Sans SemiBold"/>
                <a:cs typeface="Google Sans SemiBold"/>
                <a:sym typeface="Google Sans SemiBold"/>
              </a:rPr>
              <a:t>Julius Mwangi</a:t>
            </a:r>
            <a:endParaRPr sz="900" dirty="0">
              <a:solidFill>
                <a:schemeClr val="lt1"/>
              </a:solidFill>
              <a:latin typeface="Google Sans SemiBold"/>
              <a:ea typeface="Google Sans SemiBold"/>
              <a:cs typeface="Google Sans SemiBold"/>
              <a:sym typeface="Google Sans SemiBold"/>
            </a:endParaRPr>
          </a:p>
          <a:p>
            <a:pPr marL="0" lvl="0" indent="0" algn="l" rtl="0">
              <a:spcBef>
                <a:spcPts val="0"/>
              </a:spcBef>
              <a:spcAft>
                <a:spcPts val="0"/>
              </a:spcAft>
              <a:buNone/>
            </a:pPr>
            <a:r>
              <a:rPr lang="en" sz="900" dirty="0">
                <a:solidFill>
                  <a:schemeClr val="lt1"/>
                </a:solidFill>
                <a:latin typeface="Google Sans SemiBold"/>
                <a:ea typeface="Google Sans SemiBold"/>
                <a:cs typeface="Google Sans SemiBold"/>
                <a:sym typeface="Google Sans SemiBold"/>
              </a:rPr>
              <a:t>Database Developer</a:t>
            </a:r>
            <a:endParaRPr sz="900" dirty="0">
              <a:solidFill>
                <a:schemeClr val="lt1"/>
              </a:solidFill>
              <a:latin typeface="Google Sans SemiBold"/>
              <a:ea typeface="Google Sans SemiBold"/>
              <a:cs typeface="Google Sans SemiBold"/>
              <a:sym typeface="Google Sans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7EFFE"/>
        </a:solidFill>
        <a:effectLst/>
      </p:bgPr>
    </p:bg>
    <p:spTree>
      <p:nvGrpSpPr>
        <p:cNvPr id="1" name="Shape 300"/>
        <p:cNvGrpSpPr/>
        <p:nvPr/>
      </p:nvGrpSpPr>
      <p:grpSpPr>
        <a:xfrm>
          <a:off x="0" y="0"/>
          <a:ext cx="0" cy="0"/>
          <a:chOff x="0" y="0"/>
          <a:chExt cx="0" cy="0"/>
        </a:xfrm>
      </p:grpSpPr>
      <p:sp>
        <p:nvSpPr>
          <p:cNvPr id="301" name="Google Shape;301;p36"/>
          <p:cNvSpPr/>
          <p:nvPr/>
        </p:nvSpPr>
        <p:spPr>
          <a:xfrm>
            <a:off x="253725" y="635275"/>
            <a:ext cx="8556000" cy="3558900"/>
          </a:xfrm>
          <a:prstGeom prst="roundRect">
            <a:avLst>
              <a:gd name="adj" fmla="val 5533"/>
            </a:avLst>
          </a:prstGeom>
          <a:solidFill>
            <a:schemeClr val="lt1"/>
          </a:solidFill>
          <a:ln w="19050" cap="flat" cmpd="sng">
            <a:solidFill>
              <a:srgbClr val="07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txBox="1">
            <a:spLocks noGrp="1"/>
          </p:cNvSpPr>
          <p:nvPr>
            <p:ph type="title" idx="2"/>
          </p:nvPr>
        </p:nvSpPr>
        <p:spPr>
          <a:xfrm>
            <a:off x="585025" y="784900"/>
            <a:ext cx="4342500" cy="7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rgbClr val="4285F5"/>
                </a:solidFill>
                <a:latin typeface="Google Sans"/>
                <a:ea typeface="Google Sans"/>
                <a:cs typeface="Google Sans"/>
                <a:sym typeface="Google Sans"/>
              </a:rPr>
              <a:t>Call to Action </a:t>
            </a:r>
            <a:endParaRPr sz="3300">
              <a:solidFill>
                <a:srgbClr val="4285F5"/>
              </a:solidFill>
              <a:latin typeface="Google Sans"/>
              <a:ea typeface="Google Sans"/>
              <a:cs typeface="Google Sans"/>
              <a:sym typeface="Google Sans"/>
            </a:endParaRPr>
          </a:p>
        </p:txBody>
      </p:sp>
      <p:sp>
        <p:nvSpPr>
          <p:cNvPr id="303" name="Google Shape;303;p36"/>
          <p:cNvSpPr txBox="1">
            <a:spLocks noGrp="1"/>
          </p:cNvSpPr>
          <p:nvPr>
            <p:ph type="title" idx="2"/>
          </p:nvPr>
        </p:nvSpPr>
        <p:spPr>
          <a:xfrm>
            <a:off x="585025" y="1367400"/>
            <a:ext cx="4558500" cy="677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990"/>
              <a:buNone/>
            </a:pPr>
            <a:r>
              <a:rPr lang="en" sz="1270" b="0">
                <a:latin typeface="Google Sans SemiBold"/>
                <a:ea typeface="Google Sans SemiBold"/>
                <a:cs typeface="Google Sans SemiBold"/>
                <a:sym typeface="Google Sans SemiBold"/>
              </a:rPr>
              <a:t>SalamaAI is seeking mentorship to support its growth and development</a:t>
            </a:r>
            <a:endParaRPr sz="1270" b="0">
              <a:latin typeface="Google Sans SemiBold"/>
              <a:ea typeface="Google Sans SemiBold"/>
              <a:cs typeface="Google Sans SemiBold"/>
              <a:sym typeface="Google Sans SemiBold"/>
            </a:endParaRPr>
          </a:p>
          <a:p>
            <a:pPr marL="0" lvl="0" indent="0" algn="l" rtl="0">
              <a:lnSpc>
                <a:spcPct val="115000"/>
              </a:lnSpc>
              <a:spcBef>
                <a:spcPts val="1200"/>
              </a:spcBef>
              <a:spcAft>
                <a:spcPts val="0"/>
              </a:spcAft>
              <a:buSzPts val="990"/>
              <a:buNone/>
            </a:pPr>
            <a:endParaRPr sz="1620" b="0">
              <a:solidFill>
                <a:schemeClr val="dk2"/>
              </a:solidFill>
              <a:latin typeface="Google Sans SemiBold"/>
              <a:ea typeface="Google Sans SemiBold"/>
              <a:cs typeface="Google Sans SemiBold"/>
              <a:sym typeface="Google Sans SemiBold"/>
            </a:endParaRPr>
          </a:p>
        </p:txBody>
      </p:sp>
      <p:pic>
        <p:nvPicPr>
          <p:cNvPr id="304" name="Google Shape;304;p36"/>
          <p:cNvPicPr preferRelativeResize="0"/>
          <p:nvPr/>
        </p:nvPicPr>
        <p:blipFill>
          <a:blip r:embed="rId3">
            <a:alphaModFix/>
          </a:blip>
          <a:stretch>
            <a:fillRect/>
          </a:stretch>
        </p:blipFill>
        <p:spPr>
          <a:xfrm>
            <a:off x="6398225" y="1419900"/>
            <a:ext cx="1869600" cy="1869600"/>
          </a:xfrm>
          <a:prstGeom prst="roundRect">
            <a:avLst>
              <a:gd name="adj" fmla="val 16667"/>
            </a:avLst>
          </a:prstGeom>
          <a:noFill/>
          <a:ln>
            <a:noFill/>
          </a:ln>
        </p:spPr>
      </p:pic>
      <p:sp>
        <p:nvSpPr>
          <p:cNvPr id="305" name="Google Shape;305;p36"/>
          <p:cNvSpPr txBox="1"/>
          <p:nvPr/>
        </p:nvSpPr>
        <p:spPr>
          <a:xfrm>
            <a:off x="585025" y="2171700"/>
            <a:ext cx="5687100" cy="2184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rabicPeriod"/>
            </a:pPr>
            <a:r>
              <a:rPr lang="en" sz="1600">
                <a:solidFill>
                  <a:schemeClr val="dk1"/>
                </a:solidFill>
                <a:latin typeface="Google Sans Medium"/>
                <a:ea typeface="Google Sans Medium"/>
                <a:cs typeface="Google Sans Medium"/>
                <a:sym typeface="Google Sans Medium"/>
              </a:rPr>
              <a:t>Request: Experienced guidance from industry experts, seasoned entrepreneurs, and business leaders.</a:t>
            </a:r>
            <a:br>
              <a:rPr lang="en" sz="1600">
                <a:solidFill>
                  <a:schemeClr val="dk1"/>
                </a:solidFill>
                <a:latin typeface="Google Sans Medium"/>
                <a:ea typeface="Google Sans Medium"/>
                <a:cs typeface="Google Sans Medium"/>
                <a:sym typeface="Google Sans Medium"/>
              </a:rPr>
            </a:br>
            <a:endParaRPr sz="1600">
              <a:solidFill>
                <a:schemeClr val="dk1"/>
              </a:solidFill>
              <a:latin typeface="Google Sans Medium"/>
              <a:ea typeface="Google Sans Medium"/>
              <a:cs typeface="Google Sans Medium"/>
              <a:sym typeface="Google Sans Medium"/>
            </a:endParaRPr>
          </a:p>
          <a:p>
            <a:pPr marL="457200" lvl="0" indent="-336550" algn="l" rtl="0">
              <a:spcBef>
                <a:spcPts val="0"/>
              </a:spcBef>
              <a:spcAft>
                <a:spcPts val="0"/>
              </a:spcAft>
              <a:buClr>
                <a:schemeClr val="dk1"/>
              </a:buClr>
              <a:buSzPts val="1700"/>
              <a:buFont typeface="Google Sans Medium"/>
              <a:buAutoNum type="arabicPeriod"/>
            </a:pPr>
            <a:r>
              <a:rPr lang="en" sz="1500">
                <a:solidFill>
                  <a:schemeClr val="dk1"/>
                </a:solidFill>
                <a:latin typeface="Google Sans Medium"/>
                <a:ea typeface="Google Sans Medium"/>
                <a:cs typeface="Google Sans Medium"/>
                <a:sym typeface="Google Sans Medium"/>
              </a:rPr>
              <a:t>Purpose: To gain strategic insights, overcome challenges, and refine business strategies to achieve sustainable growth and impact in the healthcare sector.</a:t>
            </a:r>
            <a:endParaRPr sz="1800">
              <a:solidFill>
                <a:schemeClr val="dk1"/>
              </a:solidFill>
              <a:latin typeface="Google Sans Medium"/>
              <a:ea typeface="Google Sans Medium"/>
              <a:cs typeface="Google Sans Medium"/>
              <a:sym typeface="Google Sans Medium"/>
            </a:endParaRPr>
          </a:p>
        </p:txBody>
      </p:sp>
      <p:sp>
        <p:nvSpPr>
          <p:cNvPr id="306" name="Google Shape;306;p36"/>
          <p:cNvSpPr/>
          <p:nvPr/>
        </p:nvSpPr>
        <p:spPr>
          <a:xfrm>
            <a:off x="8001000" y="4686300"/>
            <a:ext cx="939900" cy="31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Google Sans"/>
                <a:ea typeface="Google Sans"/>
                <a:cs typeface="Google Sans"/>
                <a:sym typeface="Google Sans"/>
              </a:rPr>
              <a:t>SalamaAI</a:t>
            </a:r>
            <a:endParaRPr sz="1300">
              <a:latin typeface="Google Sans"/>
              <a:ea typeface="Google Sans"/>
              <a:cs typeface="Google Sans"/>
              <a:sym typeface="Google Sans"/>
            </a:endParaRPr>
          </a:p>
        </p:txBody>
      </p:sp>
      <p:sp>
        <p:nvSpPr>
          <p:cNvPr id="307" name="Google Shape;307;p36"/>
          <p:cNvSpPr/>
          <p:nvPr/>
        </p:nvSpPr>
        <p:spPr>
          <a:xfrm>
            <a:off x="253725" y="4241800"/>
            <a:ext cx="8556000" cy="9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36"/>
          <p:cNvSpPr txBox="1">
            <a:spLocks noGrp="1"/>
          </p:cNvSpPr>
          <p:nvPr>
            <p:ph type="title" idx="2"/>
          </p:nvPr>
        </p:nvSpPr>
        <p:spPr>
          <a:xfrm>
            <a:off x="3426350" y="4241800"/>
            <a:ext cx="2439900" cy="4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4285F5"/>
                </a:solidFill>
                <a:latin typeface="Google Sans"/>
                <a:ea typeface="Google Sans"/>
                <a:cs typeface="Google Sans"/>
                <a:sym typeface="Google Sans"/>
              </a:rPr>
              <a:t>Contact Information</a:t>
            </a:r>
            <a:endParaRPr sz="1700">
              <a:solidFill>
                <a:srgbClr val="4285F5"/>
              </a:solidFill>
              <a:latin typeface="Google Sans"/>
              <a:ea typeface="Google Sans"/>
              <a:cs typeface="Google Sans"/>
              <a:sym typeface="Google Sans"/>
            </a:endParaRPr>
          </a:p>
        </p:txBody>
      </p:sp>
      <p:sp>
        <p:nvSpPr>
          <p:cNvPr id="309" name="Google Shape;309;p36"/>
          <p:cNvSpPr txBox="1"/>
          <p:nvPr/>
        </p:nvSpPr>
        <p:spPr>
          <a:xfrm>
            <a:off x="641450" y="4598700"/>
            <a:ext cx="3880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CC0000"/>
                </a:solidFill>
                <a:latin typeface="Google Sans SemiBold"/>
                <a:ea typeface="Google Sans SemiBold"/>
                <a:cs typeface="Google Sans SemiBold"/>
                <a:sym typeface="Google Sans SemiBold"/>
              </a:rPr>
              <a:t>Email</a:t>
            </a:r>
            <a:r>
              <a:rPr lang="en" sz="1900">
                <a:solidFill>
                  <a:schemeClr val="dk1"/>
                </a:solidFill>
                <a:latin typeface="Google Sans SemiBold"/>
                <a:ea typeface="Google Sans SemiBold"/>
                <a:cs typeface="Google Sans SemiBold"/>
                <a:sym typeface="Google Sans SemiBold"/>
              </a:rPr>
              <a:t>:  arieinestor14@</a:t>
            </a:r>
            <a:r>
              <a:rPr lang="en" sz="2000">
                <a:solidFill>
                  <a:schemeClr val="dk1"/>
                </a:solidFill>
                <a:latin typeface="Google Sans SemiBold"/>
                <a:ea typeface="Google Sans SemiBold"/>
                <a:cs typeface="Google Sans SemiBold"/>
                <a:sym typeface="Google Sans SemiBold"/>
              </a:rPr>
              <a:t>gmail</a:t>
            </a:r>
            <a:r>
              <a:rPr lang="en" sz="1700">
                <a:solidFill>
                  <a:schemeClr val="dk1"/>
                </a:solidFill>
                <a:latin typeface="Google Sans SemiBold"/>
                <a:ea typeface="Google Sans SemiBold"/>
                <a:cs typeface="Google Sans SemiBold"/>
                <a:sym typeface="Google Sans SemiBold"/>
              </a:rPr>
              <a:t>.com</a:t>
            </a:r>
            <a:endParaRPr sz="1700">
              <a:solidFill>
                <a:schemeClr val="dk1"/>
              </a:solidFill>
              <a:latin typeface="Google Sans SemiBold"/>
              <a:ea typeface="Google Sans SemiBold"/>
              <a:cs typeface="Google Sans SemiBold"/>
              <a:sym typeface="Google Sans SemiBold"/>
            </a:endParaRPr>
          </a:p>
        </p:txBody>
      </p:sp>
      <p:sp>
        <p:nvSpPr>
          <p:cNvPr id="310" name="Google Shape;310;p36"/>
          <p:cNvSpPr txBox="1"/>
          <p:nvPr/>
        </p:nvSpPr>
        <p:spPr>
          <a:xfrm>
            <a:off x="5243275" y="4629450"/>
            <a:ext cx="3352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CC0000"/>
                </a:solidFill>
                <a:latin typeface="Google Sans SemiBold"/>
                <a:ea typeface="Google Sans SemiBold"/>
                <a:cs typeface="Google Sans SemiBold"/>
                <a:sym typeface="Google Sans SemiBold"/>
              </a:rPr>
              <a:t>Phone Number</a:t>
            </a:r>
            <a:r>
              <a:rPr lang="en" sz="1600">
                <a:solidFill>
                  <a:schemeClr val="dk1"/>
                </a:solidFill>
                <a:latin typeface="Google Sans SemiBold"/>
                <a:ea typeface="Google Sans SemiBold"/>
                <a:cs typeface="Google Sans SemiBold"/>
                <a:sym typeface="Google Sans SemiBold"/>
              </a:rPr>
              <a:t>: +254746607092</a:t>
            </a:r>
            <a:endParaRPr sz="1600">
              <a:solidFill>
                <a:schemeClr val="dk1"/>
              </a:solidFill>
              <a:latin typeface="Google Sans SemiBold"/>
              <a:ea typeface="Google Sans SemiBold"/>
              <a:cs typeface="Google Sans SemiBold"/>
              <a:sym typeface="Google Sans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10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2"/>
                                        </p:tgtEl>
                                        <p:attrNameLst>
                                          <p:attrName>style.visibility</p:attrName>
                                        </p:attrNameLst>
                                      </p:cBhvr>
                                      <p:to>
                                        <p:strVal val="visible"/>
                                      </p:to>
                                    </p:set>
                                    <p:animEffect transition="in" filter="fade">
                                      <p:cBhvr>
                                        <p:cTn id="12" dur="1000"/>
                                        <p:tgtEl>
                                          <p:spTgt spid="3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3"/>
                                        </p:tgtEl>
                                        <p:attrNameLst>
                                          <p:attrName>style.visibility</p:attrName>
                                        </p:attrNameLst>
                                      </p:cBhvr>
                                      <p:to>
                                        <p:strVal val="visible"/>
                                      </p:to>
                                    </p:set>
                                    <p:animEffect transition="in" filter="fade">
                                      <p:cBhvr>
                                        <p:cTn id="17" dur="1000"/>
                                        <p:tgtEl>
                                          <p:spTgt spid="3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1000"/>
                                        <p:tgtEl>
                                          <p:spTgt spid="305"/>
                                        </p:tgtEl>
                                      </p:cBhvr>
                                    </p:animEffect>
                                  </p:childTnLst>
                                </p:cTn>
                              </p:par>
                              <p:par>
                                <p:cTn id="23" presetID="2" presetClass="entr" presetSubtype="8" fill="hold" nodeType="withEffect">
                                  <p:stCondLst>
                                    <p:cond delay="0"/>
                                  </p:stCondLst>
                                  <p:childTnLst>
                                    <p:set>
                                      <p:cBhvr>
                                        <p:cTn id="24" dur="1" fill="hold">
                                          <p:stCondLst>
                                            <p:cond delay="0"/>
                                          </p:stCondLst>
                                        </p:cTn>
                                        <p:tgtEl>
                                          <p:spTgt spid="304"/>
                                        </p:tgtEl>
                                        <p:attrNameLst>
                                          <p:attrName>style.visibility</p:attrName>
                                        </p:attrNameLst>
                                      </p:cBhvr>
                                      <p:to>
                                        <p:strVal val="visible"/>
                                      </p:to>
                                    </p:set>
                                    <p:anim calcmode="lin" valueType="num">
                                      <p:cBhvr additive="base">
                                        <p:cTn id="25" dur="1000"/>
                                        <p:tgtEl>
                                          <p:spTgt spid="304"/>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7"/>
                                        </p:tgtEl>
                                        <p:attrNameLst>
                                          <p:attrName>style.visibility</p:attrName>
                                        </p:attrNameLst>
                                      </p:cBhvr>
                                      <p:to>
                                        <p:strVal val="visible"/>
                                      </p:to>
                                    </p:set>
                                    <p:animEffect transition="in" filter="fade">
                                      <p:cBhvr>
                                        <p:cTn id="30" dur="1000"/>
                                        <p:tgtEl>
                                          <p:spTgt spid="30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fade">
                                      <p:cBhvr>
                                        <p:cTn id="35" dur="1000"/>
                                        <p:tgtEl>
                                          <p:spTgt spid="3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9"/>
                                        </p:tgtEl>
                                        <p:attrNameLst>
                                          <p:attrName>style.visibility</p:attrName>
                                        </p:attrNameLst>
                                      </p:cBhvr>
                                      <p:to>
                                        <p:strVal val="visible"/>
                                      </p:to>
                                    </p:set>
                                    <p:animEffect transition="in" filter="fade">
                                      <p:cBhvr>
                                        <p:cTn id="40" dur="1000"/>
                                        <p:tgtEl>
                                          <p:spTgt spid="30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0"/>
                                        </p:tgtEl>
                                        <p:attrNameLst>
                                          <p:attrName>style.visibility</p:attrName>
                                        </p:attrNameLst>
                                      </p:cBhvr>
                                      <p:to>
                                        <p:strVal val="visible"/>
                                      </p:to>
                                    </p:set>
                                    <p:animEffect transition="in" filter="fade">
                                      <p:cBhvr>
                                        <p:cTn id="45"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1275</Words>
  <Application>Microsoft Office PowerPoint</Application>
  <PresentationFormat>On-screen Show (16:9)</PresentationFormat>
  <Paragraphs>157</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Google Sans Medium</vt:lpstr>
      <vt:lpstr>Arial</vt:lpstr>
      <vt:lpstr>Roboto</vt:lpstr>
      <vt:lpstr>Google Sans</vt:lpstr>
      <vt:lpstr>Roboto Mono Light</vt:lpstr>
      <vt:lpstr>Google Sans SemiBold</vt:lpstr>
      <vt:lpstr>Simple Light</vt:lpstr>
      <vt:lpstr>PowerPoint Presentation</vt:lpstr>
      <vt:lpstr>Non-communicable diseases (NCDs) such as cardiovascular diseases, cancer, diabetes and chronic respiratory diseases are becoming leading causes of death. Additionally, mental health issues like depression and anxiety are prevalent but often underdiagnosed and untreated. </vt:lpstr>
      <vt:lpstr>Solution</vt:lpstr>
      <vt:lpstr>Market Opportunity</vt:lpstr>
      <vt:lpstr>Business Model - Revenue Streams &amp; Pricing Strategy </vt:lpstr>
      <vt:lpstr>Marketing &amp; Sales Strategy</vt:lpstr>
      <vt:lpstr>Competitive Landscape</vt:lpstr>
      <vt:lpstr>Team</vt:lpstr>
      <vt:lpstr>Call to Action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Alvin Mwangi</cp:lastModifiedBy>
  <cp:revision>1</cp:revision>
  <dcterms:modified xsi:type="dcterms:W3CDTF">2025-02-25T12:58:03Z</dcterms:modified>
</cp:coreProperties>
</file>